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ppt/tags/tag4.xml" ContentType="application/vnd.openxmlformats-officedocument.presentationml.tags+xml"/>
  <Override PartName="/ppt/tags/tag5.xml" ContentType="application/vnd.openxmlformats-officedocument.presentationml.tags+xml"/>
  <Override PartName="/ppt/tags/tag6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95" r:id="rId1"/>
    <p:sldMasterId id="2147483707" r:id="rId2"/>
  </p:sldMasterIdLst>
  <p:notesMasterIdLst>
    <p:notesMasterId r:id="rId25"/>
  </p:notesMasterIdLst>
  <p:sldIdLst>
    <p:sldId id="257" r:id="rId3"/>
    <p:sldId id="258" r:id="rId4"/>
    <p:sldId id="296" r:id="rId5"/>
    <p:sldId id="298" r:id="rId6"/>
    <p:sldId id="297" r:id="rId7"/>
    <p:sldId id="299" r:id="rId8"/>
    <p:sldId id="300" r:id="rId9"/>
    <p:sldId id="302" r:id="rId10"/>
    <p:sldId id="321" r:id="rId11"/>
    <p:sldId id="304" r:id="rId12"/>
    <p:sldId id="322" r:id="rId13"/>
    <p:sldId id="306" r:id="rId14"/>
    <p:sldId id="307" r:id="rId15"/>
    <p:sldId id="308" r:id="rId16"/>
    <p:sldId id="309" r:id="rId17"/>
    <p:sldId id="310" r:id="rId18"/>
    <p:sldId id="313" r:id="rId19"/>
    <p:sldId id="315" r:id="rId20"/>
    <p:sldId id="316" r:id="rId21"/>
    <p:sldId id="317" r:id="rId22"/>
    <p:sldId id="318" r:id="rId23"/>
    <p:sldId id="320" r:id="rId24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browse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  <a:srgbClr val="FF33CC"/>
    <a:srgbClr val="FF9900"/>
    <a:srgbClr val="33993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3891" autoAdjust="0"/>
  </p:normalViewPr>
  <p:slideViewPr>
    <p:cSldViewPr>
      <p:cViewPr varScale="1">
        <p:scale>
          <a:sx n="81" d="100"/>
          <a:sy n="81" d="100"/>
        </p:scale>
        <p:origin x="163" y="67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slide" Target="slides/slide16.xml"/><Relationship Id="rId26" Type="http://schemas.openxmlformats.org/officeDocument/2006/relationships/presProps" Target="presProps.xml"/><Relationship Id="rId3" Type="http://schemas.openxmlformats.org/officeDocument/2006/relationships/slide" Target="slides/slide1.xml"/><Relationship Id="rId21" Type="http://schemas.openxmlformats.org/officeDocument/2006/relationships/slide" Target="slides/slide19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5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slide" Target="slides/slide18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24" Type="http://schemas.openxmlformats.org/officeDocument/2006/relationships/slide" Target="slides/slide22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23" Type="http://schemas.openxmlformats.org/officeDocument/2006/relationships/slide" Target="slides/slide21.xml"/><Relationship Id="rId28" Type="http://schemas.openxmlformats.org/officeDocument/2006/relationships/theme" Target="theme/theme1.xml"/><Relationship Id="rId10" Type="http://schemas.openxmlformats.org/officeDocument/2006/relationships/slide" Target="slides/slide8.xml"/><Relationship Id="rId19" Type="http://schemas.openxmlformats.org/officeDocument/2006/relationships/slide" Target="slides/slide17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slide" Target="slides/slide20.xml"/><Relationship Id="rId27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F8C8D95-2DF8-48F4-BB7F-E286447EA282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7DE3271-1942-4FB6-ABD2-0DFF91D9E41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572936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5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Google Shape;259;g35ed75ccf_015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60" name="Google Shape;260;g35ed75ccf_015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24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Google Shape;247;g35f391192_029:notes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custGeom>
            <a:avLst/>
            <a:gdLst/>
            <a:ahLst/>
            <a:cxnLst/>
            <a:rect l="l" t="t" r="r" b="b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248" name="Google Shape;248;g35f391192_029:notes"/>
          <p:cNvSpPr txBox="1">
            <a:spLocks noGrp="1"/>
          </p:cNvSpPr>
          <p:nvPr>
            <p:ph type="body" idx="1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spcFirstLastPara="1" wrap="square" lIns="91425" tIns="91425" rIns="91425" bIns="91425" anchor="t" anchorCtr="0">
            <a:noAutofit/>
          </a:bodyPr>
          <a:lstStyle/>
          <a:p>
            <a:pPr marL="0" lvl="0" indent="0" algn="l" rtl="0">
              <a:spcBef>
                <a:spcPts val="0"/>
              </a:spcBef>
              <a:spcAft>
                <a:spcPts val="0"/>
              </a:spcAft>
              <a:buNone/>
            </a:pPr>
            <a:endParaRPr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accent1"/>
          </a:solidFill>
          <a:ln w="12700"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9980" y="882376"/>
            <a:ext cx="9966960" cy="2926080"/>
          </a:xfrm>
        </p:spPr>
        <p:txBody>
          <a:bodyPr anchor="b">
            <a:normAutofit/>
          </a:bodyPr>
          <a:lstStyle>
            <a:lvl1pPr algn="ctr">
              <a:lnSpc>
                <a:spcPct val="85000"/>
              </a:lnSpc>
              <a:defRPr sz="7200" b="1" cap="all" baseline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709530" y="3869634"/>
            <a:ext cx="8767860" cy="1388165"/>
          </a:xfrm>
        </p:spPr>
        <p:txBody>
          <a:bodyPr>
            <a:normAutofit/>
          </a:bodyPr>
          <a:lstStyle>
            <a:lvl1pPr marL="0" indent="0" algn="ctr">
              <a:buNone/>
              <a:defRPr sz="2200">
                <a:solidFill>
                  <a:srgbClr val="FFFFFF"/>
                </a:solidFill>
              </a:defRPr>
            </a:lvl1pPr>
            <a:lvl2pPr marL="457200" indent="0" algn="ctr">
              <a:buNone/>
              <a:defRPr sz="2200"/>
            </a:lvl2pPr>
            <a:lvl3pPr marL="914400" indent="0" algn="ctr">
              <a:buNone/>
              <a:defRPr sz="22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>
            <a:off x="1978660" y="3733800"/>
            <a:ext cx="8229601" cy="0"/>
          </a:xfrm>
          <a:prstGeom prst="line">
            <a:avLst/>
          </a:prstGeom>
          <a:ln>
            <a:solidFill>
              <a:srgbClr val="FFFFFF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04913865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82280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06424" y="1173575"/>
            <a:ext cx="9966960" cy="2926080"/>
          </a:xfrm>
        </p:spPr>
        <p:txBody>
          <a:bodyPr anchor="b">
            <a:noAutofit/>
          </a:bodyPr>
          <a:lstStyle>
            <a:lvl1pPr algn="ctr">
              <a:lnSpc>
                <a:spcPct val="85000"/>
              </a:lnSpc>
              <a:defRPr sz="7200" b="0" cap="all" baseline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709928" y="4154520"/>
            <a:ext cx="8769096" cy="1363806"/>
          </a:xfrm>
        </p:spPr>
        <p:txBody>
          <a:bodyPr anchor="t">
            <a:normAutofit/>
          </a:bodyPr>
          <a:lstStyle>
            <a:lvl1pPr marL="0" indent="0" algn="ctr">
              <a:buNone/>
              <a:defRPr sz="2200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>
            <a:off x="1981200" y="4020408"/>
            <a:ext cx="8229601" cy="0"/>
          </a:xfrm>
          <a:prstGeom prst="line">
            <a:avLst/>
          </a:prstGeom>
          <a:ln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3682768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43000" y="2057399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67612" y="2057400"/>
            <a:ext cx="4754880" cy="402336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595880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01511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43000" y="2721483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69173" y="1999032"/>
            <a:ext cx="4754880" cy="777240"/>
          </a:xfrm>
        </p:spPr>
        <p:txBody>
          <a:bodyPr anchor="ctr"/>
          <a:lstStyle>
            <a:lvl1pPr marL="0" indent="0">
              <a:spcBef>
                <a:spcPts val="0"/>
              </a:spcBef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69173" y="2719322"/>
            <a:ext cx="4754880" cy="3383280"/>
          </a:xfrm>
        </p:spPr>
        <p:txBody>
          <a:bodyPr/>
          <a:lstStyle>
            <a:lvl1pPr>
              <a:defRPr sz="22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657449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4131352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793026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852159" y="1097280"/>
            <a:ext cx="5212080" cy="466344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301752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005974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43000" y="1097280"/>
            <a:ext cx="3931920" cy="1737360"/>
          </a:xfrm>
        </p:spPr>
        <p:txBody>
          <a:bodyPr anchor="b">
            <a:noAutofit/>
          </a:bodyPr>
          <a:lstStyle>
            <a:lvl1pPr>
              <a:lnSpc>
                <a:spcPct val="90000"/>
              </a:lnSpc>
              <a:defRPr sz="4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413248" y="1069847"/>
            <a:ext cx="6099048" cy="4800600"/>
          </a:xfrm>
        </p:spPr>
        <p:txBody>
          <a:bodyPr lIns="274320" tIns="182880" anchor="t">
            <a:normAutofit/>
          </a:bodyPr>
          <a:lstStyle>
            <a:lvl1pPr marL="0" indent="0">
              <a:buNone/>
              <a:defRPr sz="2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143000" y="2834640"/>
            <a:ext cx="3931920" cy="2880360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1000"/>
              </a:spcBef>
              <a:buNone/>
              <a:defRPr sz="17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301277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060323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762000"/>
            <a:ext cx="2324100" cy="54102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43000" y="762000"/>
            <a:ext cx="7429500" cy="5410200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195633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2589213" y="2514600"/>
            <a:ext cx="8915399" cy="2262781"/>
          </a:xfrm>
        </p:spPr>
        <p:txBody>
          <a:bodyPr anchor="b">
            <a:normAutofit/>
          </a:bodyPr>
          <a:lstStyle>
            <a:lvl1pPr>
              <a:defRPr sz="54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589213" y="4777379"/>
            <a:ext cx="8915399" cy="1126283"/>
          </a:xfrm>
        </p:spPr>
        <p:txBody>
          <a:bodyPr anchor="t"/>
          <a:lstStyle>
            <a:lvl1pPr marL="0" indent="0" algn="l">
              <a:buNone/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6"/>
          <p:cNvSpPr/>
          <p:nvPr/>
        </p:nvSpPr>
        <p:spPr bwMode="auto">
          <a:xfrm>
            <a:off x="0" y="4323810"/>
            <a:ext cx="1744652" cy="778589"/>
          </a:xfrm>
          <a:custGeom>
            <a:avLst/>
            <a:gdLst/>
            <a:ahLst/>
            <a:cxnLst/>
            <a:rect l="0" t="0" r="r" b="b"/>
            <a:pathLst>
              <a:path w="372" h="166">
                <a:moveTo>
                  <a:pt x="287" y="166"/>
                </a:moveTo>
                <a:cubicBezTo>
                  <a:pt x="290" y="166"/>
                  <a:pt x="292" y="165"/>
                  <a:pt x="293" y="164"/>
                </a:cubicBezTo>
                <a:cubicBezTo>
                  <a:pt x="293" y="163"/>
                  <a:pt x="294" y="163"/>
                  <a:pt x="294" y="163"/>
                </a:cubicBezTo>
                <a:cubicBezTo>
                  <a:pt x="370" y="87"/>
                  <a:pt x="370" y="87"/>
                  <a:pt x="370" y="87"/>
                </a:cubicBezTo>
                <a:cubicBezTo>
                  <a:pt x="372" y="85"/>
                  <a:pt x="372" y="81"/>
                  <a:pt x="370" y="78"/>
                </a:cubicBezTo>
                <a:cubicBezTo>
                  <a:pt x="294" y="3"/>
                  <a:pt x="294" y="3"/>
                  <a:pt x="294" y="3"/>
                </a:cubicBezTo>
                <a:cubicBezTo>
                  <a:pt x="294" y="2"/>
                  <a:pt x="293" y="2"/>
                  <a:pt x="293" y="2"/>
                </a:cubicBezTo>
                <a:cubicBezTo>
                  <a:pt x="292" y="1"/>
                  <a:pt x="290" y="0"/>
                  <a:pt x="287" y="0"/>
                </a:cubicBezTo>
                <a:cubicBezTo>
                  <a:pt x="0" y="0"/>
                  <a:pt x="0" y="0"/>
                  <a:pt x="0" y="0"/>
                </a:cubicBezTo>
                <a:cubicBezTo>
                  <a:pt x="0" y="166"/>
                  <a:pt x="0" y="166"/>
                  <a:pt x="0" y="166"/>
                </a:cubicBezTo>
                <a:lnTo>
                  <a:pt x="287" y="166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4529540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9364181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92925" y="624110"/>
            <a:ext cx="8911687" cy="1280890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589212" y="2133600"/>
            <a:ext cx="8915400" cy="3777622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2815146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2058750"/>
            <a:ext cx="8915399" cy="1468800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3530129"/>
            <a:ext cx="8915399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000720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2589212" y="2133600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190747" y="2126222"/>
            <a:ext cx="4313864" cy="3777622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0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1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835865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939373" y="1972703"/>
            <a:ext cx="3992732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2589212" y="2548966"/>
            <a:ext cx="4342893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7506629" y="1969475"/>
            <a:ext cx="3999001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7166957" y="2545738"/>
            <a:ext cx="4338674" cy="3354060"/>
          </a:xfrm>
        </p:spPr>
        <p:txBody>
          <a:bodyPr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13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787782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299838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7827319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660691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446088"/>
            <a:ext cx="3505199" cy="976312"/>
          </a:xfrm>
        </p:spPr>
        <p:txBody>
          <a:bodyPr anchor="b"/>
          <a:lstStyle>
            <a:lvl1pPr algn="l">
              <a:defRPr sz="20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323012" y="446088"/>
            <a:ext cx="5181600" cy="5414963"/>
          </a:xfrm>
        </p:spPr>
        <p:txBody>
          <a:bodyPr anchor="ctr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2" y="1598613"/>
            <a:ext cx="3505199" cy="4262436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94346895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4800600"/>
            <a:ext cx="8915400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589212" y="634965"/>
            <a:ext cx="8915400" cy="3854970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367338"/>
            <a:ext cx="8915400" cy="493712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746611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09600"/>
            <a:ext cx="8915399" cy="311704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76891650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1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3275012" y="3505200"/>
            <a:ext cx="753655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4354046"/>
            <a:ext cx="8915399" cy="1555864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31781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531812" y="3244139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  <p:sp>
        <p:nvSpPr>
          <p:cNvPr id="14" name="TextBox 13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062889104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3" y="2438400"/>
            <a:ext cx="8915400" cy="2724845"/>
          </a:xfrm>
        </p:spPr>
        <p:txBody>
          <a:bodyPr anchor="b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2676026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2849949" y="609600"/>
            <a:ext cx="8393926" cy="2895600"/>
          </a:xfrm>
        </p:spPr>
        <p:txBody>
          <a:bodyPr anchor="ctr">
            <a:normAutofit/>
          </a:bodyPr>
          <a:lstStyle>
            <a:lvl1pPr algn="l">
              <a:defRPr sz="4800" b="0" cap="none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1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  <p:sp>
        <p:nvSpPr>
          <p:cNvPr id="17" name="TextBox 16"/>
          <p:cNvSpPr txBox="1"/>
          <p:nvPr/>
        </p:nvSpPr>
        <p:spPr>
          <a:xfrm>
            <a:off x="2467652" y="648005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11114852" y="290530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/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176172427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89212" y="627407"/>
            <a:ext cx="8915399" cy="2880020"/>
          </a:xfrm>
        </p:spPr>
        <p:txBody>
          <a:bodyPr anchor="ctr">
            <a:normAutofit/>
          </a:bodyPr>
          <a:lstStyle>
            <a:lvl1pPr algn="l">
              <a:defRPr sz="4800" b="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21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2589212" y="4343400"/>
            <a:ext cx="8915400" cy="838200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589213" y="5181600"/>
            <a:ext cx="8915400" cy="729622"/>
          </a:xfrm>
        </p:spPr>
        <p:txBody>
          <a:bodyPr vert="horz" lIns="91440" tIns="45720" rIns="91440" bIns="45720" rtlCol="0" anchor="t">
            <a:normAutofit/>
          </a:bodyPr>
          <a:lstStyle>
            <a:lvl1pPr>
              <a:buNone/>
              <a:defRPr lang="en-US"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pPr marL="0" lvl="0" indent="0">
              <a:buNone/>
            </a:pPr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Freeform 11"/>
          <p:cNvSpPr/>
          <p:nvPr/>
        </p:nvSpPr>
        <p:spPr bwMode="auto">
          <a:xfrm flipV="1">
            <a:off x="-4189" y="491172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531812" y="4983087"/>
            <a:ext cx="779767" cy="365125"/>
          </a:xfrm>
        </p:spPr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16197922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anchor="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2388611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9294812" y="627405"/>
            <a:ext cx="2207601" cy="5283817"/>
          </a:xfrm>
        </p:spPr>
        <p:txBody>
          <a:bodyPr vert="eaVert" anchor="ctr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2589212" y="627405"/>
            <a:ext cx="6477000" cy="5283817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8" name="Freeform 11"/>
          <p:cNvSpPr/>
          <p:nvPr/>
        </p:nvSpPr>
        <p:spPr bwMode="auto">
          <a:xfrm flipV="1">
            <a:off x="-4189" y="714375"/>
            <a:ext cx="1588527" cy="507297"/>
          </a:xfrm>
          <a:custGeom>
            <a:avLst/>
            <a:gdLst/>
            <a:ahLst/>
            <a:cxnLst/>
            <a:rect l="l" t="t" r="r" b="b"/>
            <a:pathLst>
              <a:path w="9248" h="10000">
                <a:moveTo>
                  <a:pt x="9248" y="4701"/>
                </a:moveTo>
                <a:lnTo>
                  <a:pt x="7915" y="188"/>
                </a:lnTo>
                <a:cubicBezTo>
                  <a:pt x="7906" y="156"/>
                  <a:pt x="7895" y="126"/>
                  <a:pt x="7886" y="94"/>
                </a:cubicBezTo>
                <a:cubicBezTo>
                  <a:pt x="7859" y="0"/>
                  <a:pt x="7831" y="0"/>
                  <a:pt x="7803" y="0"/>
                </a:cubicBezTo>
                <a:lnTo>
                  <a:pt x="7275" y="0"/>
                </a:lnTo>
                <a:lnTo>
                  <a:pt x="0" y="70"/>
                </a:lnTo>
                <a:cubicBezTo>
                  <a:pt x="8" y="3380"/>
                  <a:pt x="17" y="6690"/>
                  <a:pt x="25" y="10000"/>
                </a:cubicBezTo>
                <a:lnTo>
                  <a:pt x="7275" y="9966"/>
                </a:lnTo>
                <a:lnTo>
                  <a:pt x="7803" y="9966"/>
                </a:lnTo>
                <a:cubicBezTo>
                  <a:pt x="7831" y="9966"/>
                  <a:pt x="7859" y="9872"/>
                  <a:pt x="7886" y="9872"/>
                </a:cubicBezTo>
                <a:cubicBezTo>
                  <a:pt x="7886" y="9778"/>
                  <a:pt x="7915" y="9778"/>
                  <a:pt x="7915" y="9778"/>
                </a:cubicBezTo>
                <a:lnTo>
                  <a:pt x="9248" y="5265"/>
                </a:lnTo>
                <a:cubicBezTo>
                  <a:pt x="9303" y="5077"/>
                  <a:pt x="9303" y="4889"/>
                  <a:pt x="9248" y="4701"/>
                </a:cubicBezTo>
                <a:close/>
              </a:path>
            </a:pathLst>
          </a:custGeom>
          <a:solidFill>
            <a:schemeClr val="accent1"/>
          </a:solidFill>
          <a:ln>
            <a:noFill/>
          </a:ln>
        </p:spPr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340906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13" Type="http://schemas.openxmlformats.org/officeDocument/2006/relationships/slideLayout" Target="../slideLayouts/slideLayout24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slideLayout" Target="../slideLayouts/slideLayout23.xml"/><Relationship Id="rId17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6" Type="http://schemas.openxmlformats.org/officeDocument/2006/relationships/slideLayout" Target="../slideLayouts/slideLayout27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Relationship Id="rId14" Type="http://schemas.openxmlformats.org/officeDocument/2006/relationships/slideLayout" Target="../slideLayouts/slideLayout2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>
            <a:spLocks noChangeAspect="1"/>
          </p:cNvSpPr>
          <p:nvPr/>
        </p:nvSpPr>
        <p:spPr>
          <a:xfrm>
            <a:off x="231140" y="243840"/>
            <a:ext cx="11724640" cy="6377939"/>
          </a:xfrm>
          <a:prstGeom prst="rect">
            <a:avLst/>
          </a:prstGeom>
          <a:solidFill>
            <a:schemeClr val="bg1"/>
          </a:solidFill>
          <a:ln w="12700"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143000" y="609600"/>
            <a:ext cx="9875520" cy="135636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43000" y="2057400"/>
            <a:ext cx="9872871" cy="40386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142996" y="6223828"/>
            <a:ext cx="23290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accent1"/>
                </a:solidFill>
              </a:defRPr>
            </a:lvl1pPr>
          </a:lstStyle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949148" y="6223828"/>
            <a:ext cx="471777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329530" y="6223828"/>
            <a:ext cx="170621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79106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6" r:id="rId1"/>
    <p:sldLayoutId id="2147483697" r:id="rId2"/>
    <p:sldLayoutId id="2147483698" r:id="rId3"/>
    <p:sldLayoutId id="2147483699" r:id="rId4"/>
    <p:sldLayoutId id="2147483700" r:id="rId5"/>
    <p:sldLayoutId id="2147483701" r:id="rId6"/>
    <p:sldLayoutId id="2147483702" r:id="rId7"/>
    <p:sldLayoutId id="2147483703" r:id="rId8"/>
    <p:sldLayoutId id="2147483704" r:id="rId9"/>
    <p:sldLayoutId id="2147483705" r:id="rId10"/>
    <p:sldLayoutId id="2147483706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accent1"/>
          </a:solidFill>
          <a:latin typeface="+mj-lt"/>
          <a:ea typeface="+mj-ea"/>
          <a:cs typeface="+mj-cs"/>
        </a:defRPr>
      </a:lvl1pPr>
    </p:titleStyle>
    <p:bodyStyle>
      <a:lvl1pPr marL="228600" indent="-182880" algn="l" defTabSz="914400" rtl="0" eaLnBrk="1" latinLnBrk="0" hangingPunct="1">
        <a:lnSpc>
          <a:spcPct val="90000"/>
        </a:lnSpc>
        <a:spcBef>
          <a:spcPts val="1400"/>
        </a:spcBef>
        <a:buClr>
          <a:schemeClr val="accent1"/>
        </a:buClr>
        <a:buSzPct val="80000"/>
        <a:buFont typeface="Corbel" pitchFamily="34" charset="0"/>
        <a:buChar char="•"/>
        <a:defRPr sz="2200" kern="1200">
          <a:solidFill>
            <a:schemeClr val="accent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2000" kern="1200">
          <a:solidFill>
            <a:schemeClr val="accent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8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SzPct val="80000"/>
        <a:buFont typeface="Corbel" pitchFamily="34" charset="0"/>
        <a:buChar char="•"/>
        <a:defRPr sz="1600" kern="1200">
          <a:solidFill>
            <a:schemeClr val="accent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3" name="Group 22"/>
          <p:cNvGrpSpPr/>
          <p:nvPr/>
        </p:nvGrpSpPr>
        <p:grpSpPr>
          <a:xfrm>
            <a:off x="1" y="228600"/>
            <a:ext cx="2851516" cy="6638628"/>
            <a:chOff x="2487613" y="285750"/>
            <a:chExt cx="2428875" cy="5654676"/>
          </a:xfrm>
        </p:grpSpPr>
        <p:sp>
          <p:nvSpPr>
            <p:cNvPr id="24" name="Freeform 11"/>
            <p:cNvSpPr/>
            <p:nvPr/>
          </p:nvSpPr>
          <p:spPr bwMode="auto">
            <a:xfrm>
              <a:off x="2487613" y="2284413"/>
              <a:ext cx="85725" cy="533400"/>
            </a:xfrm>
            <a:custGeom>
              <a:avLst/>
              <a:gdLst/>
              <a:ahLst/>
              <a:cxnLst/>
              <a:rect l="0" t="0" r="r" b="b"/>
              <a:pathLst>
                <a:path w="22" h="136">
                  <a:moveTo>
                    <a:pt x="22" y="136"/>
                  </a:moveTo>
                  <a:cubicBezTo>
                    <a:pt x="20" y="117"/>
                    <a:pt x="19" y="99"/>
                    <a:pt x="17" y="80"/>
                  </a:cubicBezTo>
                  <a:cubicBezTo>
                    <a:pt x="11" y="54"/>
                    <a:pt x="6" y="27"/>
                    <a:pt x="0" y="0"/>
                  </a:cubicBezTo>
                  <a:cubicBezTo>
                    <a:pt x="0" y="35"/>
                    <a:pt x="0" y="35"/>
                    <a:pt x="0" y="35"/>
                  </a:cubicBezTo>
                  <a:cubicBezTo>
                    <a:pt x="6" y="64"/>
                    <a:pt x="13" y="94"/>
                    <a:pt x="20" y="124"/>
                  </a:cubicBezTo>
                  <a:cubicBezTo>
                    <a:pt x="20" y="128"/>
                    <a:pt x="21" y="132"/>
                    <a:pt x="22" y="136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5" name="Freeform 12"/>
            <p:cNvSpPr/>
            <p:nvPr/>
          </p:nvSpPr>
          <p:spPr bwMode="auto">
            <a:xfrm>
              <a:off x="2597151" y="2779713"/>
              <a:ext cx="550863" cy="1978025"/>
            </a:xfrm>
            <a:custGeom>
              <a:avLst/>
              <a:gdLst/>
              <a:ahLst/>
              <a:cxnLst/>
              <a:rect l="0" t="0" r="r" b="b"/>
              <a:pathLst>
                <a:path w="140" h="504">
                  <a:moveTo>
                    <a:pt x="86" y="350"/>
                  </a:moveTo>
                  <a:cubicBezTo>
                    <a:pt x="103" y="402"/>
                    <a:pt x="120" y="453"/>
                    <a:pt x="139" y="504"/>
                  </a:cubicBezTo>
                  <a:cubicBezTo>
                    <a:pt x="139" y="495"/>
                    <a:pt x="139" y="487"/>
                    <a:pt x="140" y="478"/>
                  </a:cubicBezTo>
                  <a:cubicBezTo>
                    <a:pt x="124" y="435"/>
                    <a:pt x="109" y="391"/>
                    <a:pt x="95" y="347"/>
                  </a:cubicBezTo>
                  <a:cubicBezTo>
                    <a:pt x="58" y="233"/>
                    <a:pt x="27" y="117"/>
                    <a:pt x="0" y="0"/>
                  </a:cubicBezTo>
                  <a:cubicBezTo>
                    <a:pt x="2" y="20"/>
                    <a:pt x="4" y="41"/>
                    <a:pt x="6" y="61"/>
                  </a:cubicBezTo>
                  <a:cubicBezTo>
                    <a:pt x="30" y="158"/>
                    <a:pt x="56" y="255"/>
                    <a:pt x="86" y="35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6" name="Freeform 13"/>
            <p:cNvSpPr/>
            <p:nvPr/>
          </p:nvSpPr>
          <p:spPr bwMode="auto">
            <a:xfrm>
              <a:off x="3175001" y="4730750"/>
              <a:ext cx="519113" cy="1209675"/>
            </a:xfrm>
            <a:custGeom>
              <a:avLst/>
              <a:gdLst/>
              <a:ahLst/>
              <a:cxnLst/>
              <a:rect l="0" t="0" r="r" b="b"/>
              <a:pathLst>
                <a:path w="132" h="308">
                  <a:moveTo>
                    <a:pt x="8" y="22"/>
                  </a:moveTo>
                  <a:cubicBezTo>
                    <a:pt x="5" y="15"/>
                    <a:pt x="2" y="8"/>
                    <a:pt x="0" y="0"/>
                  </a:cubicBezTo>
                  <a:cubicBezTo>
                    <a:pt x="0" y="10"/>
                    <a:pt x="0" y="19"/>
                    <a:pt x="0" y="29"/>
                  </a:cubicBezTo>
                  <a:cubicBezTo>
                    <a:pt x="21" y="85"/>
                    <a:pt x="44" y="140"/>
                    <a:pt x="68" y="194"/>
                  </a:cubicBezTo>
                  <a:cubicBezTo>
                    <a:pt x="85" y="232"/>
                    <a:pt x="104" y="270"/>
                    <a:pt x="123" y="308"/>
                  </a:cubicBezTo>
                  <a:cubicBezTo>
                    <a:pt x="132" y="308"/>
                    <a:pt x="132" y="308"/>
                    <a:pt x="132" y="308"/>
                  </a:cubicBezTo>
                  <a:cubicBezTo>
                    <a:pt x="113" y="269"/>
                    <a:pt x="94" y="230"/>
                    <a:pt x="77" y="190"/>
                  </a:cubicBezTo>
                  <a:cubicBezTo>
                    <a:pt x="52" y="135"/>
                    <a:pt x="29" y="79"/>
                    <a:pt x="8" y="22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7" name="Freeform 14"/>
            <p:cNvSpPr/>
            <p:nvPr/>
          </p:nvSpPr>
          <p:spPr bwMode="auto">
            <a:xfrm>
              <a:off x="3305176" y="5630863"/>
              <a:ext cx="146050" cy="309563"/>
            </a:xfrm>
            <a:custGeom>
              <a:avLst/>
              <a:gdLst/>
              <a:ahLst/>
              <a:cxnLst/>
              <a:rect l="0" t="0" r="r" b="b"/>
              <a:pathLst>
                <a:path w="37" h="79">
                  <a:moveTo>
                    <a:pt x="28" y="79"/>
                  </a:moveTo>
                  <a:cubicBezTo>
                    <a:pt x="37" y="79"/>
                    <a:pt x="37" y="79"/>
                    <a:pt x="37" y="79"/>
                  </a:cubicBezTo>
                  <a:cubicBezTo>
                    <a:pt x="24" y="53"/>
                    <a:pt x="12" y="27"/>
                    <a:pt x="0" y="0"/>
                  </a:cubicBezTo>
                  <a:cubicBezTo>
                    <a:pt x="8" y="27"/>
                    <a:pt x="17" y="53"/>
                    <a:pt x="28" y="79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8" name="Freeform 15"/>
            <p:cNvSpPr/>
            <p:nvPr/>
          </p:nvSpPr>
          <p:spPr bwMode="auto">
            <a:xfrm>
              <a:off x="2573338" y="2817813"/>
              <a:ext cx="700088" cy="2835275"/>
            </a:xfrm>
            <a:custGeom>
              <a:avLst/>
              <a:gdLst/>
              <a:ahLst/>
              <a:cxnLst/>
              <a:rect l="0" t="0" r="r" b="b"/>
              <a:pathLst>
                <a:path w="178" h="722">
                  <a:moveTo>
                    <a:pt x="162" y="660"/>
                  </a:moveTo>
                  <a:cubicBezTo>
                    <a:pt x="145" y="618"/>
                    <a:pt x="130" y="576"/>
                    <a:pt x="116" y="534"/>
                  </a:cubicBezTo>
                  <a:cubicBezTo>
                    <a:pt x="84" y="437"/>
                    <a:pt x="59" y="337"/>
                    <a:pt x="40" y="236"/>
                  </a:cubicBezTo>
                  <a:cubicBezTo>
                    <a:pt x="29" y="175"/>
                    <a:pt x="20" y="113"/>
                    <a:pt x="12" y="51"/>
                  </a:cubicBezTo>
                  <a:cubicBezTo>
                    <a:pt x="8" y="34"/>
                    <a:pt x="4" y="17"/>
                    <a:pt x="0" y="0"/>
                  </a:cubicBezTo>
                  <a:cubicBezTo>
                    <a:pt x="8" y="79"/>
                    <a:pt x="19" y="159"/>
                    <a:pt x="33" y="237"/>
                  </a:cubicBezTo>
                  <a:cubicBezTo>
                    <a:pt x="51" y="339"/>
                    <a:pt x="76" y="439"/>
                    <a:pt x="107" y="537"/>
                  </a:cubicBezTo>
                  <a:cubicBezTo>
                    <a:pt x="123" y="586"/>
                    <a:pt x="141" y="634"/>
                    <a:pt x="160" y="681"/>
                  </a:cubicBezTo>
                  <a:cubicBezTo>
                    <a:pt x="166" y="695"/>
                    <a:pt x="172" y="708"/>
                    <a:pt x="178" y="722"/>
                  </a:cubicBezTo>
                  <a:cubicBezTo>
                    <a:pt x="176" y="717"/>
                    <a:pt x="175" y="713"/>
                    <a:pt x="174" y="708"/>
                  </a:cubicBezTo>
                  <a:cubicBezTo>
                    <a:pt x="169" y="692"/>
                    <a:pt x="165" y="676"/>
                    <a:pt x="162" y="66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29" name="Freeform 16"/>
            <p:cNvSpPr/>
            <p:nvPr/>
          </p:nvSpPr>
          <p:spPr bwMode="auto">
            <a:xfrm>
              <a:off x="2506663" y="285750"/>
              <a:ext cx="90488" cy="2493963"/>
            </a:xfrm>
            <a:custGeom>
              <a:avLst/>
              <a:gdLst/>
              <a:ahLst/>
              <a:cxnLst/>
              <a:rect l="0" t="0" r="r" b="b"/>
              <a:pathLst>
                <a:path w="23" h="635">
                  <a:moveTo>
                    <a:pt x="11" y="577"/>
                  </a:moveTo>
                  <a:cubicBezTo>
                    <a:pt x="12" y="581"/>
                    <a:pt x="12" y="585"/>
                    <a:pt x="12" y="589"/>
                  </a:cubicBezTo>
                  <a:cubicBezTo>
                    <a:pt x="15" y="603"/>
                    <a:pt x="19" y="617"/>
                    <a:pt x="22" y="632"/>
                  </a:cubicBezTo>
                  <a:cubicBezTo>
                    <a:pt x="22" y="633"/>
                    <a:pt x="22" y="634"/>
                    <a:pt x="23" y="635"/>
                  </a:cubicBezTo>
                  <a:cubicBezTo>
                    <a:pt x="21" y="615"/>
                    <a:pt x="19" y="596"/>
                    <a:pt x="17" y="576"/>
                  </a:cubicBezTo>
                  <a:cubicBezTo>
                    <a:pt x="9" y="474"/>
                    <a:pt x="5" y="372"/>
                    <a:pt x="5" y="269"/>
                  </a:cubicBezTo>
                  <a:cubicBezTo>
                    <a:pt x="6" y="179"/>
                    <a:pt x="9" y="90"/>
                    <a:pt x="15" y="0"/>
                  </a:cubicBezTo>
                  <a:cubicBezTo>
                    <a:pt x="12" y="0"/>
                    <a:pt x="12" y="0"/>
                    <a:pt x="12" y="0"/>
                  </a:cubicBezTo>
                  <a:cubicBezTo>
                    <a:pt x="5" y="89"/>
                    <a:pt x="2" y="179"/>
                    <a:pt x="1" y="269"/>
                  </a:cubicBezTo>
                  <a:cubicBezTo>
                    <a:pt x="0" y="372"/>
                    <a:pt x="3" y="474"/>
                    <a:pt x="11" y="577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0" name="Freeform 17"/>
            <p:cNvSpPr/>
            <p:nvPr/>
          </p:nvSpPr>
          <p:spPr bwMode="auto">
            <a:xfrm>
              <a:off x="2554288" y="2598738"/>
              <a:ext cx="66675" cy="420688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0" y="0"/>
                  </a:moveTo>
                  <a:cubicBezTo>
                    <a:pt x="2" y="19"/>
                    <a:pt x="3" y="37"/>
                    <a:pt x="5" y="56"/>
                  </a:cubicBezTo>
                  <a:cubicBezTo>
                    <a:pt x="9" y="73"/>
                    <a:pt x="13" y="90"/>
                    <a:pt x="17" y="107"/>
                  </a:cubicBezTo>
                  <a:cubicBezTo>
                    <a:pt x="15" y="87"/>
                    <a:pt x="13" y="66"/>
                    <a:pt x="11" y="46"/>
                  </a:cubicBezTo>
                  <a:cubicBezTo>
                    <a:pt x="10" y="45"/>
                    <a:pt x="10" y="44"/>
                    <a:pt x="10" y="43"/>
                  </a:cubicBezTo>
                  <a:cubicBezTo>
                    <a:pt x="7" y="28"/>
                    <a:pt x="3" y="1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1" name="Freeform 18"/>
            <p:cNvSpPr/>
            <p:nvPr/>
          </p:nvSpPr>
          <p:spPr bwMode="auto">
            <a:xfrm>
              <a:off x="3143251" y="4757738"/>
              <a:ext cx="161925" cy="873125"/>
            </a:xfrm>
            <a:custGeom>
              <a:avLst/>
              <a:gdLst/>
              <a:ahLst/>
              <a:cxnLst/>
              <a:rect l="0" t="0" r="r" b="b"/>
              <a:pathLst>
                <a:path w="41" h="222">
                  <a:moveTo>
                    <a:pt x="0" y="0"/>
                  </a:moveTo>
                  <a:cubicBezTo>
                    <a:pt x="0" y="31"/>
                    <a:pt x="2" y="62"/>
                    <a:pt x="5" y="93"/>
                  </a:cubicBezTo>
                  <a:cubicBezTo>
                    <a:pt x="8" y="117"/>
                    <a:pt x="12" y="142"/>
                    <a:pt x="17" y="166"/>
                  </a:cubicBezTo>
                  <a:cubicBezTo>
                    <a:pt x="19" y="172"/>
                    <a:pt x="22" y="178"/>
                    <a:pt x="24" y="184"/>
                  </a:cubicBezTo>
                  <a:cubicBezTo>
                    <a:pt x="30" y="197"/>
                    <a:pt x="35" y="209"/>
                    <a:pt x="41" y="222"/>
                  </a:cubicBezTo>
                  <a:cubicBezTo>
                    <a:pt x="40" y="219"/>
                    <a:pt x="39" y="215"/>
                    <a:pt x="38" y="212"/>
                  </a:cubicBezTo>
                  <a:cubicBezTo>
                    <a:pt x="26" y="172"/>
                    <a:pt x="18" y="132"/>
                    <a:pt x="13" y="92"/>
                  </a:cubicBezTo>
                  <a:cubicBezTo>
                    <a:pt x="11" y="68"/>
                    <a:pt x="9" y="45"/>
                    <a:pt x="8" y="22"/>
                  </a:cubicBezTo>
                  <a:cubicBezTo>
                    <a:pt x="8" y="21"/>
                    <a:pt x="7" y="20"/>
                    <a:pt x="7" y="18"/>
                  </a:cubicBezTo>
                  <a:cubicBezTo>
                    <a:pt x="5" y="12"/>
                    <a:pt x="2" y="6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2" name="Freeform 19"/>
            <p:cNvSpPr/>
            <p:nvPr/>
          </p:nvSpPr>
          <p:spPr bwMode="auto">
            <a:xfrm>
              <a:off x="3148013" y="1282700"/>
              <a:ext cx="1768475" cy="3448050"/>
            </a:xfrm>
            <a:custGeom>
              <a:avLst/>
              <a:gdLst/>
              <a:ahLst/>
              <a:cxnLst/>
              <a:rect l="0" t="0" r="r" b="b"/>
              <a:pathLst>
                <a:path w="450" h="878">
                  <a:moveTo>
                    <a:pt x="7" y="854"/>
                  </a:moveTo>
                  <a:cubicBezTo>
                    <a:pt x="10" y="772"/>
                    <a:pt x="26" y="691"/>
                    <a:pt x="50" y="613"/>
                  </a:cubicBezTo>
                  <a:cubicBezTo>
                    <a:pt x="75" y="535"/>
                    <a:pt x="109" y="460"/>
                    <a:pt x="149" y="388"/>
                  </a:cubicBezTo>
                  <a:cubicBezTo>
                    <a:pt x="189" y="316"/>
                    <a:pt x="235" y="248"/>
                    <a:pt x="285" y="183"/>
                  </a:cubicBezTo>
                  <a:cubicBezTo>
                    <a:pt x="310" y="151"/>
                    <a:pt x="337" y="119"/>
                    <a:pt x="364" y="89"/>
                  </a:cubicBezTo>
                  <a:cubicBezTo>
                    <a:pt x="378" y="74"/>
                    <a:pt x="392" y="58"/>
                    <a:pt x="406" y="44"/>
                  </a:cubicBezTo>
                  <a:cubicBezTo>
                    <a:pt x="421" y="29"/>
                    <a:pt x="435" y="15"/>
                    <a:pt x="450" y="1"/>
                  </a:cubicBezTo>
                  <a:cubicBezTo>
                    <a:pt x="450" y="0"/>
                    <a:pt x="450" y="0"/>
                    <a:pt x="450" y="0"/>
                  </a:cubicBezTo>
                  <a:cubicBezTo>
                    <a:pt x="434" y="14"/>
                    <a:pt x="420" y="28"/>
                    <a:pt x="405" y="43"/>
                  </a:cubicBezTo>
                  <a:cubicBezTo>
                    <a:pt x="391" y="57"/>
                    <a:pt x="377" y="72"/>
                    <a:pt x="363" y="88"/>
                  </a:cubicBezTo>
                  <a:cubicBezTo>
                    <a:pt x="335" y="118"/>
                    <a:pt x="308" y="149"/>
                    <a:pt x="283" y="181"/>
                  </a:cubicBezTo>
                  <a:cubicBezTo>
                    <a:pt x="232" y="246"/>
                    <a:pt x="185" y="314"/>
                    <a:pt x="145" y="386"/>
                  </a:cubicBezTo>
                  <a:cubicBezTo>
                    <a:pt x="104" y="457"/>
                    <a:pt x="70" y="533"/>
                    <a:pt x="45" y="611"/>
                  </a:cubicBezTo>
                  <a:cubicBezTo>
                    <a:pt x="19" y="690"/>
                    <a:pt x="3" y="771"/>
                    <a:pt x="0" y="854"/>
                  </a:cubicBezTo>
                  <a:cubicBezTo>
                    <a:pt x="0" y="856"/>
                    <a:pt x="0" y="857"/>
                    <a:pt x="0" y="859"/>
                  </a:cubicBezTo>
                  <a:cubicBezTo>
                    <a:pt x="2" y="865"/>
                    <a:pt x="4" y="872"/>
                    <a:pt x="7" y="878"/>
                  </a:cubicBezTo>
                  <a:cubicBezTo>
                    <a:pt x="7" y="870"/>
                    <a:pt x="7" y="862"/>
                    <a:pt x="7" y="85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3" name="Freeform 20"/>
            <p:cNvSpPr/>
            <p:nvPr/>
          </p:nvSpPr>
          <p:spPr bwMode="auto">
            <a:xfrm>
              <a:off x="3273426" y="5653088"/>
              <a:ext cx="138113" cy="287338"/>
            </a:xfrm>
            <a:custGeom>
              <a:avLst/>
              <a:gdLst/>
              <a:ahLst/>
              <a:cxnLst/>
              <a:rect l="0" t="0" r="r" b="b"/>
              <a:pathLst>
                <a:path w="35" h="73">
                  <a:moveTo>
                    <a:pt x="0" y="0"/>
                  </a:moveTo>
                  <a:cubicBezTo>
                    <a:pt x="7" y="24"/>
                    <a:pt x="16" y="49"/>
                    <a:pt x="26" y="73"/>
                  </a:cubicBezTo>
                  <a:cubicBezTo>
                    <a:pt x="35" y="73"/>
                    <a:pt x="35" y="73"/>
                    <a:pt x="35" y="73"/>
                  </a:cubicBezTo>
                  <a:cubicBezTo>
                    <a:pt x="23" y="49"/>
                    <a:pt x="11" y="24"/>
                    <a:pt x="0" y="0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4" name="Freeform 21"/>
            <p:cNvSpPr/>
            <p:nvPr/>
          </p:nvSpPr>
          <p:spPr bwMode="auto">
            <a:xfrm>
              <a:off x="3143251" y="4656138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7" y="44"/>
                  </a:moveTo>
                  <a:cubicBezTo>
                    <a:pt x="7" y="46"/>
                    <a:pt x="8" y="47"/>
                    <a:pt x="8" y="48"/>
                  </a:cubicBezTo>
                  <a:cubicBezTo>
                    <a:pt x="8" y="38"/>
                    <a:pt x="8" y="29"/>
                    <a:pt x="8" y="19"/>
                  </a:cubicBezTo>
                  <a:cubicBezTo>
                    <a:pt x="5" y="13"/>
                    <a:pt x="3" y="6"/>
                    <a:pt x="1" y="0"/>
                  </a:cubicBezTo>
                  <a:cubicBezTo>
                    <a:pt x="0" y="9"/>
                    <a:pt x="0" y="17"/>
                    <a:pt x="0" y="26"/>
                  </a:cubicBezTo>
                  <a:cubicBezTo>
                    <a:pt x="2" y="32"/>
                    <a:pt x="5" y="38"/>
                    <a:pt x="7" y="44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  <p:sp>
          <p:nvSpPr>
            <p:cNvPr id="35" name="Freeform 22"/>
            <p:cNvSpPr/>
            <p:nvPr/>
          </p:nvSpPr>
          <p:spPr bwMode="auto">
            <a:xfrm>
              <a:off x="3211513" y="5410200"/>
              <a:ext cx="203200" cy="530225"/>
            </a:xfrm>
            <a:custGeom>
              <a:avLst/>
              <a:gdLst/>
              <a:ahLst/>
              <a:cxnLst/>
              <a:rect l="0" t="0" r="r" b="b"/>
              <a:pathLst>
                <a:path w="52" h="135">
                  <a:moveTo>
                    <a:pt x="7" y="18"/>
                  </a:moveTo>
                  <a:cubicBezTo>
                    <a:pt x="5" y="12"/>
                    <a:pt x="2" y="6"/>
                    <a:pt x="0" y="0"/>
                  </a:cubicBezTo>
                  <a:cubicBezTo>
                    <a:pt x="3" y="16"/>
                    <a:pt x="7" y="32"/>
                    <a:pt x="12" y="48"/>
                  </a:cubicBezTo>
                  <a:cubicBezTo>
                    <a:pt x="13" y="53"/>
                    <a:pt x="14" y="57"/>
                    <a:pt x="16" y="62"/>
                  </a:cubicBezTo>
                  <a:cubicBezTo>
                    <a:pt x="27" y="86"/>
                    <a:pt x="39" y="111"/>
                    <a:pt x="51" y="135"/>
                  </a:cubicBezTo>
                  <a:cubicBezTo>
                    <a:pt x="52" y="135"/>
                    <a:pt x="52" y="135"/>
                    <a:pt x="52" y="135"/>
                  </a:cubicBezTo>
                  <a:cubicBezTo>
                    <a:pt x="41" y="109"/>
                    <a:pt x="32" y="83"/>
                    <a:pt x="24" y="56"/>
                  </a:cubicBezTo>
                  <a:cubicBezTo>
                    <a:pt x="18" y="43"/>
                    <a:pt x="13" y="31"/>
                    <a:pt x="7" y="18"/>
                  </a:cubicBezTo>
                  <a:close/>
                </a:path>
              </a:pathLst>
            </a:custGeom>
            <a:solidFill>
              <a:schemeClr val="tx2">
                <a:alpha val="20000"/>
              </a:schemeClr>
            </a:solidFill>
            <a:ln>
              <a:noFill/>
            </a:ln>
          </p:spPr>
        </p:sp>
      </p:grpSp>
      <p:grpSp>
        <p:nvGrpSpPr>
          <p:cNvPr id="10" name="Group 9"/>
          <p:cNvGrpSpPr/>
          <p:nvPr/>
        </p:nvGrpSpPr>
        <p:grpSpPr>
          <a:xfrm>
            <a:off x="27221" y="-786"/>
            <a:ext cx="2356674" cy="6854039"/>
            <a:chOff x="6627813" y="194833"/>
            <a:chExt cx="1952625" cy="5678918"/>
          </a:xfrm>
        </p:grpSpPr>
        <p:sp>
          <p:nvSpPr>
            <p:cNvPr id="11" name="Freeform 27"/>
            <p:cNvSpPr/>
            <p:nvPr/>
          </p:nvSpPr>
          <p:spPr bwMode="auto">
            <a:xfrm>
              <a:off x="6627813" y="194833"/>
              <a:ext cx="409575" cy="3646488"/>
            </a:xfrm>
            <a:custGeom>
              <a:avLst/>
              <a:gdLst/>
              <a:ahLst/>
              <a:cxnLst/>
              <a:rect l="0" t="0" r="r" b="b"/>
              <a:pathLst>
                <a:path w="103" h="920">
                  <a:moveTo>
                    <a:pt x="7" y="210"/>
                  </a:moveTo>
                  <a:cubicBezTo>
                    <a:pt x="11" y="288"/>
                    <a:pt x="17" y="367"/>
                    <a:pt x="26" y="445"/>
                  </a:cubicBezTo>
                  <a:cubicBezTo>
                    <a:pt x="34" y="523"/>
                    <a:pt x="44" y="601"/>
                    <a:pt x="57" y="679"/>
                  </a:cubicBezTo>
                  <a:cubicBezTo>
                    <a:pt x="69" y="757"/>
                    <a:pt x="84" y="834"/>
                    <a:pt x="101" y="911"/>
                  </a:cubicBezTo>
                  <a:cubicBezTo>
                    <a:pt x="102" y="914"/>
                    <a:pt x="103" y="917"/>
                    <a:pt x="103" y="920"/>
                  </a:cubicBezTo>
                  <a:cubicBezTo>
                    <a:pt x="102" y="905"/>
                    <a:pt x="100" y="889"/>
                    <a:pt x="99" y="874"/>
                  </a:cubicBezTo>
                  <a:cubicBezTo>
                    <a:pt x="99" y="871"/>
                    <a:pt x="99" y="868"/>
                    <a:pt x="99" y="866"/>
                  </a:cubicBezTo>
                  <a:cubicBezTo>
                    <a:pt x="85" y="803"/>
                    <a:pt x="73" y="741"/>
                    <a:pt x="63" y="678"/>
                  </a:cubicBezTo>
                  <a:cubicBezTo>
                    <a:pt x="50" y="600"/>
                    <a:pt x="39" y="523"/>
                    <a:pt x="30" y="444"/>
                  </a:cubicBezTo>
                  <a:cubicBezTo>
                    <a:pt x="21" y="366"/>
                    <a:pt x="14" y="288"/>
                    <a:pt x="9" y="209"/>
                  </a:cubicBezTo>
                  <a:cubicBezTo>
                    <a:pt x="7" y="170"/>
                    <a:pt x="5" y="131"/>
                    <a:pt x="3" y="92"/>
                  </a:cubicBezTo>
                  <a:cubicBezTo>
                    <a:pt x="2" y="61"/>
                    <a:pt x="1" y="31"/>
                    <a:pt x="1" y="0"/>
                  </a:cubicBezTo>
                  <a:cubicBezTo>
                    <a:pt x="0" y="0"/>
                    <a:pt x="0" y="0"/>
                    <a:pt x="0" y="0"/>
                  </a:cubicBezTo>
                  <a:cubicBezTo>
                    <a:pt x="0" y="31"/>
                    <a:pt x="1" y="61"/>
                    <a:pt x="1" y="92"/>
                  </a:cubicBezTo>
                  <a:cubicBezTo>
                    <a:pt x="3" y="131"/>
                    <a:pt x="4" y="170"/>
                    <a:pt x="7" y="21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2" name="Freeform 28"/>
            <p:cNvSpPr/>
            <p:nvPr/>
          </p:nvSpPr>
          <p:spPr bwMode="auto">
            <a:xfrm>
              <a:off x="7061201" y="3771900"/>
              <a:ext cx="350838" cy="1309688"/>
            </a:xfrm>
            <a:custGeom>
              <a:avLst/>
              <a:gdLst/>
              <a:ahLst/>
              <a:cxnLst/>
              <a:rect l="0" t="0" r="r" b="b"/>
              <a:pathLst>
                <a:path w="88" h="330">
                  <a:moveTo>
                    <a:pt x="53" y="229"/>
                  </a:moveTo>
                  <a:cubicBezTo>
                    <a:pt x="64" y="263"/>
                    <a:pt x="75" y="297"/>
                    <a:pt x="88" y="330"/>
                  </a:cubicBezTo>
                  <a:cubicBezTo>
                    <a:pt x="88" y="323"/>
                    <a:pt x="88" y="315"/>
                    <a:pt x="88" y="308"/>
                  </a:cubicBezTo>
                  <a:cubicBezTo>
                    <a:pt x="88" y="307"/>
                    <a:pt x="88" y="305"/>
                    <a:pt x="88" y="304"/>
                  </a:cubicBezTo>
                  <a:cubicBezTo>
                    <a:pt x="79" y="278"/>
                    <a:pt x="70" y="252"/>
                    <a:pt x="62" y="226"/>
                  </a:cubicBezTo>
                  <a:cubicBezTo>
                    <a:pt x="38" y="152"/>
                    <a:pt x="17" y="76"/>
                    <a:pt x="0" y="0"/>
                  </a:cubicBezTo>
                  <a:cubicBezTo>
                    <a:pt x="2" y="21"/>
                    <a:pt x="4" y="42"/>
                    <a:pt x="7" y="63"/>
                  </a:cubicBezTo>
                  <a:cubicBezTo>
                    <a:pt x="21" y="119"/>
                    <a:pt x="36" y="174"/>
                    <a:pt x="53" y="22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3" name="Freeform 29"/>
            <p:cNvSpPr/>
            <p:nvPr/>
          </p:nvSpPr>
          <p:spPr bwMode="auto">
            <a:xfrm>
              <a:off x="7439026" y="5053013"/>
              <a:ext cx="357188" cy="820738"/>
            </a:xfrm>
            <a:custGeom>
              <a:avLst/>
              <a:gdLst/>
              <a:ahLst/>
              <a:cxnLst/>
              <a:rect l="0" t="0" r="r" b="b"/>
              <a:pathLst>
                <a:path w="90" h="207">
                  <a:moveTo>
                    <a:pt x="6" y="15"/>
                  </a:moveTo>
                  <a:cubicBezTo>
                    <a:pt x="4" y="10"/>
                    <a:pt x="2" y="5"/>
                    <a:pt x="0" y="0"/>
                  </a:cubicBezTo>
                  <a:cubicBezTo>
                    <a:pt x="0" y="9"/>
                    <a:pt x="0" y="19"/>
                    <a:pt x="1" y="29"/>
                  </a:cubicBezTo>
                  <a:cubicBezTo>
                    <a:pt x="14" y="62"/>
                    <a:pt x="27" y="95"/>
                    <a:pt x="42" y="127"/>
                  </a:cubicBezTo>
                  <a:cubicBezTo>
                    <a:pt x="54" y="154"/>
                    <a:pt x="67" y="181"/>
                    <a:pt x="80" y="207"/>
                  </a:cubicBezTo>
                  <a:cubicBezTo>
                    <a:pt x="90" y="207"/>
                    <a:pt x="90" y="207"/>
                    <a:pt x="90" y="207"/>
                  </a:cubicBezTo>
                  <a:cubicBezTo>
                    <a:pt x="76" y="180"/>
                    <a:pt x="63" y="152"/>
                    <a:pt x="50" y="123"/>
                  </a:cubicBezTo>
                  <a:cubicBezTo>
                    <a:pt x="34" y="88"/>
                    <a:pt x="20" y="51"/>
                    <a:pt x="6" y="15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4" name="Freeform 30"/>
            <p:cNvSpPr/>
            <p:nvPr/>
          </p:nvSpPr>
          <p:spPr bwMode="auto">
            <a:xfrm>
              <a:off x="7037388" y="3811588"/>
              <a:ext cx="457200" cy="1852613"/>
            </a:xfrm>
            <a:custGeom>
              <a:avLst/>
              <a:gdLst/>
              <a:ahLst/>
              <a:cxnLst/>
              <a:rect l="0" t="0" r="r" b="b"/>
              <a:pathLst>
                <a:path w="115" h="467">
                  <a:moveTo>
                    <a:pt x="101" y="409"/>
                  </a:moveTo>
                  <a:cubicBezTo>
                    <a:pt x="93" y="388"/>
                    <a:pt x="85" y="366"/>
                    <a:pt x="78" y="344"/>
                  </a:cubicBezTo>
                  <a:cubicBezTo>
                    <a:pt x="57" y="281"/>
                    <a:pt x="41" y="216"/>
                    <a:pt x="29" y="151"/>
                  </a:cubicBezTo>
                  <a:cubicBezTo>
                    <a:pt x="22" y="119"/>
                    <a:pt x="17" y="86"/>
                    <a:pt x="13" y="53"/>
                  </a:cubicBezTo>
                  <a:cubicBezTo>
                    <a:pt x="9" y="35"/>
                    <a:pt x="4" y="18"/>
                    <a:pt x="0" y="0"/>
                  </a:cubicBezTo>
                  <a:cubicBezTo>
                    <a:pt x="5" y="51"/>
                    <a:pt x="12" y="102"/>
                    <a:pt x="21" y="152"/>
                  </a:cubicBezTo>
                  <a:cubicBezTo>
                    <a:pt x="33" y="218"/>
                    <a:pt x="49" y="283"/>
                    <a:pt x="69" y="347"/>
                  </a:cubicBezTo>
                  <a:cubicBezTo>
                    <a:pt x="79" y="378"/>
                    <a:pt x="90" y="410"/>
                    <a:pt x="103" y="441"/>
                  </a:cubicBezTo>
                  <a:cubicBezTo>
                    <a:pt x="107" y="449"/>
                    <a:pt x="111" y="458"/>
                    <a:pt x="115" y="467"/>
                  </a:cubicBezTo>
                  <a:cubicBezTo>
                    <a:pt x="114" y="464"/>
                    <a:pt x="113" y="461"/>
                    <a:pt x="112" y="458"/>
                  </a:cubicBezTo>
                  <a:cubicBezTo>
                    <a:pt x="108" y="442"/>
                    <a:pt x="104" y="425"/>
                    <a:pt x="101" y="40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5" name="Freeform 31"/>
            <p:cNvSpPr/>
            <p:nvPr/>
          </p:nvSpPr>
          <p:spPr bwMode="auto">
            <a:xfrm>
              <a:off x="6992938" y="1263650"/>
              <a:ext cx="144463" cy="2508250"/>
            </a:xfrm>
            <a:custGeom>
              <a:avLst/>
              <a:gdLst/>
              <a:ahLst/>
              <a:cxnLst/>
              <a:rect l="0" t="0" r="r" b="b"/>
              <a:pathLst>
                <a:path w="36" h="633">
                  <a:moveTo>
                    <a:pt x="17" y="633"/>
                  </a:moveTo>
                  <a:cubicBezTo>
                    <a:pt x="15" y="621"/>
                    <a:pt x="14" y="609"/>
                    <a:pt x="13" y="597"/>
                  </a:cubicBezTo>
                  <a:cubicBezTo>
                    <a:pt x="8" y="530"/>
                    <a:pt x="5" y="464"/>
                    <a:pt x="5" y="398"/>
                  </a:cubicBezTo>
                  <a:cubicBezTo>
                    <a:pt x="5" y="331"/>
                    <a:pt x="8" y="265"/>
                    <a:pt x="13" y="198"/>
                  </a:cubicBezTo>
                  <a:cubicBezTo>
                    <a:pt x="15" y="165"/>
                    <a:pt x="18" y="132"/>
                    <a:pt x="22" y="99"/>
                  </a:cubicBezTo>
                  <a:cubicBezTo>
                    <a:pt x="26" y="66"/>
                    <a:pt x="30" y="33"/>
                    <a:pt x="36" y="0"/>
                  </a:cubicBezTo>
                  <a:cubicBezTo>
                    <a:pt x="35" y="0"/>
                    <a:pt x="35" y="0"/>
                    <a:pt x="35" y="0"/>
                  </a:cubicBezTo>
                  <a:cubicBezTo>
                    <a:pt x="29" y="33"/>
                    <a:pt x="24" y="66"/>
                    <a:pt x="20" y="99"/>
                  </a:cubicBezTo>
                  <a:cubicBezTo>
                    <a:pt x="16" y="132"/>
                    <a:pt x="13" y="165"/>
                    <a:pt x="10" y="198"/>
                  </a:cubicBezTo>
                  <a:cubicBezTo>
                    <a:pt x="4" y="264"/>
                    <a:pt x="1" y="331"/>
                    <a:pt x="1" y="398"/>
                  </a:cubicBezTo>
                  <a:cubicBezTo>
                    <a:pt x="0" y="461"/>
                    <a:pt x="2" y="525"/>
                    <a:pt x="7" y="589"/>
                  </a:cubicBezTo>
                  <a:cubicBezTo>
                    <a:pt x="10" y="603"/>
                    <a:pt x="13" y="618"/>
                    <a:pt x="16" y="632"/>
                  </a:cubicBezTo>
                  <a:cubicBezTo>
                    <a:pt x="16" y="632"/>
                    <a:pt x="17" y="633"/>
                    <a:pt x="17" y="63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6" name="Freeform 32"/>
            <p:cNvSpPr/>
            <p:nvPr/>
          </p:nvSpPr>
          <p:spPr bwMode="auto">
            <a:xfrm>
              <a:off x="7526338" y="5640388"/>
              <a:ext cx="111125" cy="233363"/>
            </a:xfrm>
            <a:custGeom>
              <a:avLst/>
              <a:gdLst/>
              <a:ahLst/>
              <a:cxnLst/>
              <a:rect l="0" t="0" r="r" b="b"/>
              <a:pathLst>
                <a:path w="28" h="59">
                  <a:moveTo>
                    <a:pt x="22" y="59"/>
                  </a:moveTo>
                  <a:cubicBezTo>
                    <a:pt x="28" y="59"/>
                    <a:pt x="28" y="59"/>
                    <a:pt x="28" y="59"/>
                  </a:cubicBezTo>
                  <a:cubicBezTo>
                    <a:pt x="18" y="40"/>
                    <a:pt x="9" y="20"/>
                    <a:pt x="0" y="0"/>
                  </a:cubicBezTo>
                  <a:cubicBezTo>
                    <a:pt x="6" y="20"/>
                    <a:pt x="13" y="40"/>
                    <a:pt x="22" y="59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7" name="Freeform 33"/>
            <p:cNvSpPr/>
            <p:nvPr/>
          </p:nvSpPr>
          <p:spPr bwMode="auto">
            <a:xfrm>
              <a:off x="7021513" y="3598863"/>
              <a:ext cx="68263" cy="423863"/>
            </a:xfrm>
            <a:custGeom>
              <a:avLst/>
              <a:gdLst/>
              <a:ahLst/>
              <a:cxnLst/>
              <a:rect l="0" t="0" r="r" b="b"/>
              <a:pathLst>
                <a:path w="17" h="107">
                  <a:moveTo>
                    <a:pt x="4" y="54"/>
                  </a:moveTo>
                  <a:cubicBezTo>
                    <a:pt x="8" y="72"/>
                    <a:pt x="13" y="89"/>
                    <a:pt x="17" y="107"/>
                  </a:cubicBezTo>
                  <a:cubicBezTo>
                    <a:pt x="14" y="86"/>
                    <a:pt x="12" y="65"/>
                    <a:pt x="10" y="44"/>
                  </a:cubicBezTo>
                  <a:cubicBezTo>
                    <a:pt x="10" y="44"/>
                    <a:pt x="9" y="43"/>
                    <a:pt x="9" y="43"/>
                  </a:cubicBezTo>
                  <a:cubicBezTo>
                    <a:pt x="6" y="29"/>
                    <a:pt x="3" y="14"/>
                    <a:pt x="0" y="0"/>
                  </a:cubicBezTo>
                  <a:cubicBezTo>
                    <a:pt x="0" y="2"/>
                    <a:pt x="0" y="5"/>
                    <a:pt x="0" y="8"/>
                  </a:cubicBezTo>
                  <a:cubicBezTo>
                    <a:pt x="1" y="23"/>
                    <a:pt x="3" y="39"/>
                    <a:pt x="4" y="54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8" name="Freeform 34"/>
            <p:cNvSpPr/>
            <p:nvPr/>
          </p:nvSpPr>
          <p:spPr bwMode="auto">
            <a:xfrm>
              <a:off x="7412038" y="2801938"/>
              <a:ext cx="1168400" cy="2251075"/>
            </a:xfrm>
            <a:custGeom>
              <a:avLst/>
              <a:gdLst/>
              <a:ahLst/>
              <a:cxnLst/>
              <a:rect l="0" t="0" r="r" b="b"/>
              <a:pathLst>
                <a:path w="294" h="568">
                  <a:moveTo>
                    <a:pt x="8" y="553"/>
                  </a:moveTo>
                  <a:cubicBezTo>
                    <a:pt x="9" y="501"/>
                    <a:pt x="19" y="448"/>
                    <a:pt x="35" y="397"/>
                  </a:cubicBezTo>
                  <a:cubicBezTo>
                    <a:pt x="51" y="347"/>
                    <a:pt x="73" y="298"/>
                    <a:pt x="99" y="252"/>
                  </a:cubicBezTo>
                  <a:cubicBezTo>
                    <a:pt x="124" y="205"/>
                    <a:pt x="154" y="161"/>
                    <a:pt x="187" y="119"/>
                  </a:cubicBezTo>
                  <a:cubicBezTo>
                    <a:pt x="203" y="98"/>
                    <a:pt x="220" y="77"/>
                    <a:pt x="238" y="58"/>
                  </a:cubicBezTo>
                  <a:cubicBezTo>
                    <a:pt x="247" y="48"/>
                    <a:pt x="256" y="38"/>
                    <a:pt x="265" y="28"/>
                  </a:cubicBezTo>
                  <a:cubicBezTo>
                    <a:pt x="274" y="19"/>
                    <a:pt x="284" y="9"/>
                    <a:pt x="294" y="0"/>
                  </a:cubicBezTo>
                  <a:cubicBezTo>
                    <a:pt x="293" y="0"/>
                    <a:pt x="293" y="0"/>
                    <a:pt x="293" y="0"/>
                  </a:cubicBezTo>
                  <a:cubicBezTo>
                    <a:pt x="283" y="9"/>
                    <a:pt x="273" y="18"/>
                    <a:pt x="264" y="27"/>
                  </a:cubicBezTo>
                  <a:cubicBezTo>
                    <a:pt x="255" y="37"/>
                    <a:pt x="246" y="47"/>
                    <a:pt x="237" y="56"/>
                  </a:cubicBezTo>
                  <a:cubicBezTo>
                    <a:pt x="218" y="76"/>
                    <a:pt x="201" y="96"/>
                    <a:pt x="185" y="117"/>
                  </a:cubicBezTo>
                  <a:cubicBezTo>
                    <a:pt x="151" y="159"/>
                    <a:pt x="121" y="203"/>
                    <a:pt x="95" y="249"/>
                  </a:cubicBezTo>
                  <a:cubicBezTo>
                    <a:pt x="68" y="296"/>
                    <a:pt x="46" y="345"/>
                    <a:pt x="30" y="396"/>
                  </a:cubicBezTo>
                  <a:cubicBezTo>
                    <a:pt x="13" y="445"/>
                    <a:pt x="3" y="497"/>
                    <a:pt x="0" y="549"/>
                  </a:cubicBezTo>
                  <a:cubicBezTo>
                    <a:pt x="3" y="555"/>
                    <a:pt x="5" y="561"/>
                    <a:pt x="7" y="568"/>
                  </a:cubicBezTo>
                  <a:cubicBezTo>
                    <a:pt x="7" y="563"/>
                    <a:pt x="7" y="558"/>
                    <a:pt x="8" y="553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19" name="Freeform 35"/>
            <p:cNvSpPr/>
            <p:nvPr/>
          </p:nvSpPr>
          <p:spPr bwMode="auto">
            <a:xfrm>
              <a:off x="7494588" y="5664200"/>
              <a:ext cx="100013" cy="209550"/>
            </a:xfrm>
            <a:custGeom>
              <a:avLst/>
              <a:gdLst/>
              <a:ahLst/>
              <a:cxnLst/>
              <a:rect l="0" t="0" r="r" b="b"/>
              <a:pathLst>
                <a:path w="25" h="53">
                  <a:moveTo>
                    <a:pt x="0" y="0"/>
                  </a:moveTo>
                  <a:cubicBezTo>
                    <a:pt x="5" y="18"/>
                    <a:pt x="12" y="36"/>
                    <a:pt x="19" y="53"/>
                  </a:cubicBezTo>
                  <a:cubicBezTo>
                    <a:pt x="25" y="53"/>
                    <a:pt x="25" y="53"/>
                    <a:pt x="25" y="53"/>
                  </a:cubicBezTo>
                  <a:cubicBezTo>
                    <a:pt x="16" y="36"/>
                    <a:pt x="8" y="18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0" name="Freeform 36"/>
            <p:cNvSpPr/>
            <p:nvPr/>
          </p:nvSpPr>
          <p:spPr bwMode="auto">
            <a:xfrm>
              <a:off x="7412038" y="5081588"/>
              <a:ext cx="114300" cy="558800"/>
            </a:xfrm>
            <a:custGeom>
              <a:avLst/>
              <a:gdLst/>
              <a:ahLst/>
              <a:cxnLst/>
              <a:rect l="0" t="0" r="r" b="b"/>
              <a:pathLst>
                <a:path w="29" h="141">
                  <a:moveTo>
                    <a:pt x="0" y="0"/>
                  </a:moveTo>
                  <a:cubicBezTo>
                    <a:pt x="0" y="30"/>
                    <a:pt x="2" y="60"/>
                    <a:pt x="7" y="89"/>
                  </a:cubicBezTo>
                  <a:cubicBezTo>
                    <a:pt x="11" y="98"/>
                    <a:pt x="14" y="108"/>
                    <a:pt x="18" y="117"/>
                  </a:cubicBezTo>
                  <a:cubicBezTo>
                    <a:pt x="22" y="125"/>
                    <a:pt x="25" y="133"/>
                    <a:pt x="29" y="141"/>
                  </a:cubicBezTo>
                  <a:cubicBezTo>
                    <a:pt x="28" y="139"/>
                    <a:pt x="28" y="137"/>
                    <a:pt x="27" y="135"/>
                  </a:cubicBezTo>
                  <a:cubicBezTo>
                    <a:pt x="16" y="98"/>
                    <a:pt x="10" y="60"/>
                    <a:pt x="8" y="22"/>
                  </a:cubicBezTo>
                  <a:cubicBezTo>
                    <a:pt x="7" y="18"/>
                    <a:pt x="5" y="15"/>
                    <a:pt x="4" y="11"/>
                  </a:cubicBezTo>
                  <a:cubicBezTo>
                    <a:pt x="2" y="7"/>
                    <a:pt x="1" y="3"/>
                    <a:pt x="0" y="0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1" name="Freeform 37"/>
            <p:cNvSpPr/>
            <p:nvPr/>
          </p:nvSpPr>
          <p:spPr bwMode="auto">
            <a:xfrm>
              <a:off x="7412038" y="4978400"/>
              <a:ext cx="31750" cy="188913"/>
            </a:xfrm>
            <a:custGeom>
              <a:avLst/>
              <a:gdLst/>
              <a:ahLst/>
              <a:cxnLst/>
              <a:rect l="0" t="0" r="r" b="b"/>
              <a:pathLst>
                <a:path w="8" h="48">
                  <a:moveTo>
                    <a:pt x="0" y="26"/>
                  </a:moveTo>
                  <a:cubicBezTo>
                    <a:pt x="1" y="29"/>
                    <a:pt x="2" y="33"/>
                    <a:pt x="4" y="37"/>
                  </a:cubicBezTo>
                  <a:cubicBezTo>
                    <a:pt x="5" y="41"/>
                    <a:pt x="7" y="44"/>
                    <a:pt x="8" y="48"/>
                  </a:cubicBezTo>
                  <a:cubicBezTo>
                    <a:pt x="7" y="38"/>
                    <a:pt x="7" y="28"/>
                    <a:pt x="7" y="19"/>
                  </a:cubicBezTo>
                  <a:cubicBezTo>
                    <a:pt x="5" y="12"/>
                    <a:pt x="3" y="6"/>
                    <a:pt x="0" y="0"/>
                  </a:cubicBezTo>
                  <a:cubicBezTo>
                    <a:pt x="0" y="1"/>
                    <a:pt x="0" y="3"/>
                    <a:pt x="0" y="4"/>
                  </a:cubicBezTo>
                  <a:cubicBezTo>
                    <a:pt x="0" y="11"/>
                    <a:pt x="0" y="19"/>
                    <a:pt x="0" y="26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  <p:sp>
          <p:nvSpPr>
            <p:cNvPr id="22" name="Freeform 38"/>
            <p:cNvSpPr/>
            <p:nvPr/>
          </p:nvSpPr>
          <p:spPr bwMode="auto">
            <a:xfrm>
              <a:off x="7439026" y="5434013"/>
              <a:ext cx="174625" cy="439738"/>
            </a:xfrm>
            <a:custGeom>
              <a:avLst/>
              <a:gdLst/>
              <a:ahLst/>
              <a:cxnLst/>
              <a:rect l="0" t="0" r="r" b="b"/>
              <a:pathLst>
                <a:path w="44" h="111">
                  <a:moveTo>
                    <a:pt x="11" y="28"/>
                  </a:moveTo>
                  <a:cubicBezTo>
                    <a:pt x="7" y="19"/>
                    <a:pt x="4" y="9"/>
                    <a:pt x="0" y="0"/>
                  </a:cubicBezTo>
                  <a:cubicBezTo>
                    <a:pt x="3" y="16"/>
                    <a:pt x="7" y="33"/>
                    <a:pt x="11" y="49"/>
                  </a:cubicBezTo>
                  <a:cubicBezTo>
                    <a:pt x="12" y="52"/>
                    <a:pt x="13" y="55"/>
                    <a:pt x="14" y="58"/>
                  </a:cubicBezTo>
                  <a:cubicBezTo>
                    <a:pt x="22" y="76"/>
                    <a:pt x="30" y="94"/>
                    <a:pt x="39" y="111"/>
                  </a:cubicBezTo>
                  <a:cubicBezTo>
                    <a:pt x="44" y="111"/>
                    <a:pt x="44" y="111"/>
                    <a:pt x="44" y="111"/>
                  </a:cubicBezTo>
                  <a:cubicBezTo>
                    <a:pt x="35" y="92"/>
                    <a:pt x="28" y="72"/>
                    <a:pt x="22" y="52"/>
                  </a:cubicBezTo>
                  <a:cubicBezTo>
                    <a:pt x="18" y="44"/>
                    <a:pt x="15" y="36"/>
                    <a:pt x="11" y="28"/>
                  </a:cubicBezTo>
                  <a:close/>
                </a:path>
              </a:pathLst>
            </a:custGeom>
            <a:solidFill>
              <a:schemeClr val="tx2"/>
            </a:solidFill>
            <a:ln>
              <a:noFill/>
            </a:ln>
          </p:spPr>
        </p:sp>
      </p:grpSp>
      <p:sp>
        <p:nvSpPr>
          <p:cNvPr id="7" name="Rectangle 6"/>
          <p:cNvSpPr/>
          <p:nvPr/>
        </p:nvSpPr>
        <p:spPr>
          <a:xfrm>
            <a:off x="0" y="0"/>
            <a:ext cx="182880" cy="6858000"/>
          </a:xfrm>
          <a:prstGeom prst="rect">
            <a:avLst/>
          </a:prstGeom>
          <a:solidFill>
            <a:schemeClr val="tx2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2592924" y="624110"/>
            <a:ext cx="8911687" cy="128089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2589212" y="2133600"/>
            <a:ext cx="8915400" cy="38862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361612" y="6130437"/>
            <a:ext cx="1146283" cy="370396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BA6D190-88D4-4460-AA0A-8E7562269B64}" type="datetimeFigureOut">
              <a:rPr lang="en-US" smtClean="0"/>
              <a:t>10/7/2021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589212" y="6135808"/>
            <a:ext cx="761999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531812" y="787782"/>
            <a:ext cx="779767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000">
                <a:solidFill>
                  <a:srgbClr val="FEFFFF"/>
                </a:solidFill>
              </a:defRPr>
            </a:lvl1pPr>
          </a:lstStyle>
          <a:p>
            <a:fld id="{BB2F3843-FF69-47F4-AA71-7A4E76B199C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5424423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8" r:id="rId1"/>
    <p:sldLayoutId id="2147483709" r:id="rId2"/>
    <p:sldLayoutId id="2147483710" r:id="rId3"/>
    <p:sldLayoutId id="2147483711" r:id="rId4"/>
    <p:sldLayoutId id="2147483712" r:id="rId5"/>
    <p:sldLayoutId id="2147483713" r:id="rId6"/>
    <p:sldLayoutId id="2147483714" r:id="rId7"/>
    <p:sldLayoutId id="2147483715" r:id="rId8"/>
    <p:sldLayoutId id="2147483716" r:id="rId9"/>
    <p:sldLayoutId id="2147483717" r:id="rId10"/>
    <p:sldLayoutId id="2147483718" r:id="rId11"/>
    <p:sldLayoutId id="2147483719" r:id="rId12"/>
    <p:sldLayoutId id="2147483720" r:id="rId13"/>
    <p:sldLayoutId id="2147483721" r:id="rId14"/>
    <p:sldLayoutId id="2147483722" r:id="rId15"/>
    <p:sldLayoutId id="214748372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tx1">
              <a:lumMod val="85000"/>
              <a:lumOff val="15000"/>
            </a:schemeClr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Font typeface="Wingdings 3" charset="2"/>
        <a:buChar char="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3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jp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4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slideLayout" Target="../slideLayouts/slideLayout18.xml"/><Relationship Id="rId1" Type="http://schemas.openxmlformats.org/officeDocument/2006/relationships/tags" Target="../tags/tag5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g"/><Relationship Id="rId2" Type="http://schemas.openxmlformats.org/officeDocument/2006/relationships/slideLayout" Target="../slideLayouts/slideLayout7.xml"/><Relationship Id="rId1" Type="http://schemas.openxmlformats.org/officeDocument/2006/relationships/tags" Target="../tags/tag6.xml"/><Relationship Id="rId4" Type="http://schemas.openxmlformats.org/officeDocument/2006/relationships/image" Target="../media/image12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g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 l="-6000" r="-6000"/>
          </a:stretch>
        </a:blipFill>
        <a:effectLst/>
      </p:bgPr>
    </p:bg>
    <p:spTree>
      <p:nvGrpSpPr>
        <p:cNvPr id="1" name="Shape 26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Google Shape;262;p19"/>
          <p:cNvSpPr txBox="1">
            <a:spLocks noGrp="1"/>
          </p:cNvSpPr>
          <p:nvPr>
            <p:ph type="ctrTitle" idx="4294967295"/>
          </p:nvPr>
        </p:nvSpPr>
        <p:spPr>
          <a:xfrm>
            <a:off x="2343263" y="1592302"/>
            <a:ext cx="8229600" cy="3505200"/>
          </a:xfrm>
          <a:prstGeom prst="rect">
            <a:avLst/>
          </a:prstGeom>
        </p:spPr>
        <p:txBody>
          <a:bodyPr spcFirstLastPara="1" vert="horz" wrap="square" lIns="0" tIns="0" rIns="0" bIns="0" rtlCol="0" anchor="t" anchorCtr="0">
            <a:noAutofit/>
          </a:bodyPr>
          <a:lstStyle/>
          <a:p>
            <a:pPr algn="ctr"/>
            <a:r>
              <a:rPr lang="en-US" b="1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CHỦ ĐỀ: CHƯƠNG TRÌNH MÁY TÍNH VÀ DỮ LIỆU (TT)</a:t>
            </a:r>
            <a: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/>
            </a:r>
            <a:br>
              <a:rPr lang="en-US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b="1" dirty="0" err="1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b="1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2:</a:t>
            </a:r>
            <a:br>
              <a:rPr lang="en-US" b="1" dirty="0" smtClean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4800" b="1" dirty="0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4800" b="1" dirty="0" err="1">
                <a:solidFill>
                  <a:srgbClr val="00B050"/>
                </a:solidFill>
                <a:latin typeface="Times New Roman" pitchFamily="18" charset="0"/>
                <a:cs typeface="Times New Roman" pitchFamily="18" charset="0"/>
              </a:rPr>
              <a:t>toán</a:t>
            </a:r>
            <a:endParaRPr lang="en-US" sz="4800" b="1" dirty="0">
              <a:solidFill>
                <a:srgbClr val="00B05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66" name="Google Shape;266;p19"/>
          <p:cNvSpPr/>
          <p:nvPr/>
        </p:nvSpPr>
        <p:spPr>
          <a:xfrm rot="20529694">
            <a:off x="9367022" y="727049"/>
            <a:ext cx="325095" cy="421212"/>
          </a:xfrm>
          <a:custGeom>
            <a:avLst/>
            <a:gdLst/>
            <a:ahLst/>
            <a:cxnLst/>
            <a:rect l="l" t="t" r="r" b="b"/>
            <a:pathLst>
              <a:path w="15501" h="15063" extrusionOk="0">
                <a:moveTo>
                  <a:pt x="7957" y="925"/>
                </a:moveTo>
                <a:lnTo>
                  <a:pt x="8249" y="1533"/>
                </a:lnTo>
                <a:lnTo>
                  <a:pt x="8103" y="1606"/>
                </a:lnTo>
                <a:lnTo>
                  <a:pt x="7957" y="1704"/>
                </a:lnTo>
                <a:lnTo>
                  <a:pt x="7933" y="1752"/>
                </a:lnTo>
                <a:lnTo>
                  <a:pt x="7933" y="1339"/>
                </a:lnTo>
                <a:lnTo>
                  <a:pt x="7957" y="925"/>
                </a:lnTo>
                <a:close/>
                <a:moveTo>
                  <a:pt x="8371" y="1801"/>
                </a:moveTo>
                <a:lnTo>
                  <a:pt x="8492" y="2020"/>
                </a:lnTo>
                <a:lnTo>
                  <a:pt x="8346" y="2117"/>
                </a:lnTo>
                <a:lnTo>
                  <a:pt x="8200" y="2215"/>
                </a:lnTo>
                <a:lnTo>
                  <a:pt x="8079" y="2288"/>
                </a:lnTo>
                <a:lnTo>
                  <a:pt x="7957" y="2409"/>
                </a:lnTo>
                <a:lnTo>
                  <a:pt x="7933" y="2069"/>
                </a:lnTo>
                <a:lnTo>
                  <a:pt x="8127" y="1971"/>
                </a:lnTo>
                <a:lnTo>
                  <a:pt x="8249" y="1898"/>
                </a:lnTo>
                <a:lnTo>
                  <a:pt x="8371" y="1801"/>
                </a:lnTo>
                <a:close/>
                <a:moveTo>
                  <a:pt x="8663" y="2336"/>
                </a:moveTo>
                <a:lnTo>
                  <a:pt x="8784" y="2628"/>
                </a:lnTo>
                <a:lnTo>
                  <a:pt x="8687" y="2653"/>
                </a:lnTo>
                <a:lnTo>
                  <a:pt x="8590" y="2726"/>
                </a:lnTo>
                <a:lnTo>
                  <a:pt x="8419" y="2847"/>
                </a:lnTo>
                <a:lnTo>
                  <a:pt x="8225" y="2993"/>
                </a:lnTo>
                <a:lnTo>
                  <a:pt x="8054" y="3164"/>
                </a:lnTo>
                <a:lnTo>
                  <a:pt x="8006" y="2750"/>
                </a:lnTo>
                <a:lnTo>
                  <a:pt x="8176" y="2653"/>
                </a:lnTo>
                <a:lnTo>
                  <a:pt x="8322" y="2531"/>
                </a:lnTo>
                <a:lnTo>
                  <a:pt x="8565" y="2385"/>
                </a:lnTo>
                <a:lnTo>
                  <a:pt x="8663" y="2336"/>
                </a:lnTo>
                <a:close/>
                <a:moveTo>
                  <a:pt x="8979" y="2945"/>
                </a:moveTo>
                <a:lnTo>
                  <a:pt x="8979" y="2969"/>
                </a:lnTo>
                <a:lnTo>
                  <a:pt x="9076" y="3164"/>
                </a:lnTo>
                <a:lnTo>
                  <a:pt x="8857" y="3285"/>
                </a:lnTo>
                <a:lnTo>
                  <a:pt x="8663" y="3431"/>
                </a:lnTo>
                <a:lnTo>
                  <a:pt x="8371" y="3626"/>
                </a:lnTo>
                <a:lnTo>
                  <a:pt x="8079" y="3821"/>
                </a:lnTo>
                <a:lnTo>
                  <a:pt x="8054" y="3504"/>
                </a:lnTo>
                <a:lnTo>
                  <a:pt x="8200" y="3456"/>
                </a:lnTo>
                <a:lnTo>
                  <a:pt x="8322" y="3383"/>
                </a:lnTo>
                <a:lnTo>
                  <a:pt x="8541" y="3212"/>
                </a:lnTo>
                <a:lnTo>
                  <a:pt x="8833" y="3018"/>
                </a:lnTo>
                <a:lnTo>
                  <a:pt x="8979" y="2945"/>
                </a:lnTo>
                <a:close/>
                <a:moveTo>
                  <a:pt x="9271" y="3529"/>
                </a:moveTo>
                <a:lnTo>
                  <a:pt x="9393" y="3796"/>
                </a:lnTo>
                <a:lnTo>
                  <a:pt x="8736" y="4186"/>
                </a:lnTo>
                <a:lnTo>
                  <a:pt x="8419" y="4380"/>
                </a:lnTo>
                <a:lnTo>
                  <a:pt x="8249" y="4478"/>
                </a:lnTo>
                <a:lnTo>
                  <a:pt x="8103" y="4599"/>
                </a:lnTo>
                <a:lnTo>
                  <a:pt x="8079" y="4113"/>
                </a:lnTo>
                <a:lnTo>
                  <a:pt x="8225" y="4088"/>
                </a:lnTo>
                <a:lnTo>
                  <a:pt x="8371" y="4040"/>
                </a:lnTo>
                <a:lnTo>
                  <a:pt x="8663" y="3894"/>
                </a:lnTo>
                <a:lnTo>
                  <a:pt x="9052" y="3650"/>
                </a:lnTo>
                <a:lnTo>
                  <a:pt x="9271" y="3529"/>
                </a:lnTo>
                <a:close/>
                <a:moveTo>
                  <a:pt x="9587" y="4186"/>
                </a:moveTo>
                <a:lnTo>
                  <a:pt x="9660" y="4332"/>
                </a:lnTo>
                <a:lnTo>
                  <a:pt x="9490" y="4429"/>
                </a:lnTo>
                <a:lnTo>
                  <a:pt x="9344" y="4551"/>
                </a:lnTo>
                <a:lnTo>
                  <a:pt x="9052" y="4770"/>
                </a:lnTo>
                <a:lnTo>
                  <a:pt x="8809" y="4916"/>
                </a:lnTo>
                <a:lnTo>
                  <a:pt x="8590" y="5110"/>
                </a:lnTo>
                <a:lnTo>
                  <a:pt x="8371" y="5305"/>
                </a:lnTo>
                <a:lnTo>
                  <a:pt x="8176" y="5524"/>
                </a:lnTo>
                <a:lnTo>
                  <a:pt x="8127" y="4794"/>
                </a:lnTo>
                <a:lnTo>
                  <a:pt x="8322" y="4794"/>
                </a:lnTo>
                <a:lnTo>
                  <a:pt x="8492" y="4721"/>
                </a:lnTo>
                <a:lnTo>
                  <a:pt x="8833" y="4575"/>
                </a:lnTo>
                <a:lnTo>
                  <a:pt x="9222" y="4380"/>
                </a:lnTo>
                <a:lnTo>
                  <a:pt x="9587" y="4186"/>
                </a:lnTo>
                <a:close/>
                <a:moveTo>
                  <a:pt x="14965" y="5938"/>
                </a:moveTo>
                <a:lnTo>
                  <a:pt x="14795" y="6059"/>
                </a:lnTo>
                <a:lnTo>
                  <a:pt x="14649" y="6205"/>
                </a:lnTo>
                <a:lnTo>
                  <a:pt x="14576" y="6181"/>
                </a:lnTo>
                <a:lnTo>
                  <a:pt x="14332" y="6157"/>
                </a:lnTo>
                <a:lnTo>
                  <a:pt x="14965" y="5938"/>
                </a:lnTo>
                <a:close/>
                <a:moveTo>
                  <a:pt x="2190" y="5840"/>
                </a:moveTo>
                <a:lnTo>
                  <a:pt x="2093" y="5986"/>
                </a:lnTo>
                <a:lnTo>
                  <a:pt x="2044" y="6132"/>
                </a:lnTo>
                <a:lnTo>
                  <a:pt x="2044" y="6181"/>
                </a:lnTo>
                <a:lnTo>
                  <a:pt x="2044" y="6254"/>
                </a:lnTo>
                <a:lnTo>
                  <a:pt x="1874" y="6181"/>
                </a:lnTo>
                <a:lnTo>
                  <a:pt x="1679" y="6108"/>
                </a:lnTo>
                <a:lnTo>
                  <a:pt x="1266" y="5962"/>
                </a:lnTo>
                <a:lnTo>
                  <a:pt x="2190" y="5840"/>
                </a:lnTo>
                <a:close/>
                <a:moveTo>
                  <a:pt x="3018" y="5743"/>
                </a:moveTo>
                <a:lnTo>
                  <a:pt x="2677" y="6132"/>
                </a:lnTo>
                <a:lnTo>
                  <a:pt x="2555" y="6302"/>
                </a:lnTo>
                <a:lnTo>
                  <a:pt x="2288" y="6278"/>
                </a:lnTo>
                <a:lnTo>
                  <a:pt x="2312" y="6254"/>
                </a:lnTo>
                <a:lnTo>
                  <a:pt x="2409" y="6181"/>
                </a:lnTo>
                <a:lnTo>
                  <a:pt x="2482" y="6059"/>
                </a:lnTo>
                <a:lnTo>
                  <a:pt x="2604" y="5938"/>
                </a:lnTo>
                <a:lnTo>
                  <a:pt x="2750" y="5816"/>
                </a:lnTo>
                <a:lnTo>
                  <a:pt x="2823" y="5767"/>
                </a:lnTo>
                <a:lnTo>
                  <a:pt x="3018" y="5743"/>
                </a:lnTo>
                <a:close/>
                <a:moveTo>
                  <a:pt x="9879" y="4672"/>
                </a:moveTo>
                <a:lnTo>
                  <a:pt x="9977" y="4818"/>
                </a:lnTo>
                <a:lnTo>
                  <a:pt x="9952" y="4818"/>
                </a:lnTo>
                <a:lnTo>
                  <a:pt x="9733" y="5062"/>
                </a:lnTo>
                <a:lnTo>
                  <a:pt x="9490" y="5281"/>
                </a:lnTo>
                <a:lnTo>
                  <a:pt x="8979" y="5719"/>
                </a:lnTo>
                <a:lnTo>
                  <a:pt x="8590" y="6035"/>
                </a:lnTo>
                <a:lnTo>
                  <a:pt x="8395" y="6181"/>
                </a:lnTo>
                <a:lnTo>
                  <a:pt x="8200" y="6351"/>
                </a:lnTo>
                <a:lnTo>
                  <a:pt x="8176" y="5694"/>
                </a:lnTo>
                <a:lnTo>
                  <a:pt x="8468" y="5573"/>
                </a:lnTo>
                <a:lnTo>
                  <a:pt x="8736" y="5402"/>
                </a:lnTo>
                <a:lnTo>
                  <a:pt x="9247" y="5086"/>
                </a:lnTo>
                <a:lnTo>
                  <a:pt x="9539" y="4916"/>
                </a:lnTo>
                <a:lnTo>
                  <a:pt x="9709" y="4794"/>
                </a:lnTo>
                <a:lnTo>
                  <a:pt x="9879" y="4672"/>
                </a:lnTo>
                <a:close/>
                <a:moveTo>
                  <a:pt x="3967" y="5597"/>
                </a:moveTo>
                <a:lnTo>
                  <a:pt x="3869" y="5719"/>
                </a:lnTo>
                <a:lnTo>
                  <a:pt x="3723" y="5986"/>
                </a:lnTo>
                <a:lnTo>
                  <a:pt x="3553" y="6229"/>
                </a:lnTo>
                <a:lnTo>
                  <a:pt x="3504" y="6327"/>
                </a:lnTo>
                <a:lnTo>
                  <a:pt x="3456" y="6424"/>
                </a:lnTo>
                <a:lnTo>
                  <a:pt x="3164" y="6375"/>
                </a:lnTo>
                <a:lnTo>
                  <a:pt x="2920" y="6327"/>
                </a:lnTo>
                <a:lnTo>
                  <a:pt x="3066" y="6181"/>
                </a:lnTo>
                <a:lnTo>
                  <a:pt x="3431" y="5792"/>
                </a:lnTo>
                <a:lnTo>
                  <a:pt x="3602" y="5646"/>
                </a:lnTo>
                <a:lnTo>
                  <a:pt x="3967" y="5597"/>
                </a:lnTo>
                <a:close/>
                <a:moveTo>
                  <a:pt x="5110" y="5354"/>
                </a:moveTo>
                <a:lnTo>
                  <a:pt x="4989" y="5475"/>
                </a:lnTo>
                <a:lnTo>
                  <a:pt x="4867" y="5597"/>
                </a:lnTo>
                <a:lnTo>
                  <a:pt x="4648" y="5865"/>
                </a:lnTo>
                <a:lnTo>
                  <a:pt x="4380" y="6205"/>
                </a:lnTo>
                <a:lnTo>
                  <a:pt x="4234" y="6400"/>
                </a:lnTo>
                <a:lnTo>
                  <a:pt x="4113" y="6594"/>
                </a:lnTo>
                <a:lnTo>
                  <a:pt x="3723" y="6497"/>
                </a:lnTo>
                <a:lnTo>
                  <a:pt x="3821" y="6400"/>
                </a:lnTo>
                <a:lnTo>
                  <a:pt x="3869" y="6278"/>
                </a:lnTo>
                <a:lnTo>
                  <a:pt x="3991" y="6084"/>
                </a:lnTo>
                <a:lnTo>
                  <a:pt x="4137" y="5865"/>
                </a:lnTo>
                <a:lnTo>
                  <a:pt x="4307" y="5694"/>
                </a:lnTo>
                <a:lnTo>
                  <a:pt x="4405" y="5597"/>
                </a:lnTo>
                <a:lnTo>
                  <a:pt x="4526" y="5500"/>
                </a:lnTo>
                <a:lnTo>
                  <a:pt x="5110" y="5354"/>
                </a:lnTo>
                <a:close/>
                <a:moveTo>
                  <a:pt x="14065" y="6254"/>
                </a:moveTo>
                <a:lnTo>
                  <a:pt x="14138" y="6327"/>
                </a:lnTo>
                <a:lnTo>
                  <a:pt x="14235" y="6375"/>
                </a:lnTo>
                <a:lnTo>
                  <a:pt x="14430" y="6448"/>
                </a:lnTo>
                <a:lnTo>
                  <a:pt x="14186" y="6740"/>
                </a:lnTo>
                <a:lnTo>
                  <a:pt x="14016" y="6643"/>
                </a:lnTo>
                <a:lnTo>
                  <a:pt x="13846" y="6546"/>
                </a:lnTo>
                <a:lnTo>
                  <a:pt x="13675" y="6497"/>
                </a:lnTo>
                <a:lnTo>
                  <a:pt x="13481" y="6448"/>
                </a:lnTo>
                <a:lnTo>
                  <a:pt x="14065" y="6254"/>
                </a:lnTo>
                <a:close/>
                <a:moveTo>
                  <a:pt x="5573" y="5451"/>
                </a:moveTo>
                <a:lnTo>
                  <a:pt x="5719" y="5621"/>
                </a:lnTo>
                <a:lnTo>
                  <a:pt x="5840" y="5767"/>
                </a:lnTo>
                <a:lnTo>
                  <a:pt x="5816" y="5767"/>
                </a:lnTo>
                <a:lnTo>
                  <a:pt x="5670" y="5840"/>
                </a:lnTo>
                <a:lnTo>
                  <a:pt x="5548" y="5962"/>
                </a:lnTo>
                <a:lnTo>
                  <a:pt x="5354" y="6205"/>
                </a:lnTo>
                <a:lnTo>
                  <a:pt x="5110" y="6473"/>
                </a:lnTo>
                <a:lnTo>
                  <a:pt x="4989" y="6619"/>
                </a:lnTo>
                <a:lnTo>
                  <a:pt x="4916" y="6765"/>
                </a:lnTo>
                <a:lnTo>
                  <a:pt x="4429" y="6667"/>
                </a:lnTo>
                <a:lnTo>
                  <a:pt x="4551" y="6546"/>
                </a:lnTo>
                <a:lnTo>
                  <a:pt x="4648" y="6424"/>
                </a:lnTo>
                <a:lnTo>
                  <a:pt x="4843" y="6157"/>
                </a:lnTo>
                <a:lnTo>
                  <a:pt x="5159" y="5816"/>
                </a:lnTo>
                <a:lnTo>
                  <a:pt x="5354" y="5646"/>
                </a:lnTo>
                <a:lnTo>
                  <a:pt x="5475" y="5548"/>
                </a:lnTo>
                <a:lnTo>
                  <a:pt x="5548" y="5451"/>
                </a:lnTo>
                <a:close/>
                <a:moveTo>
                  <a:pt x="6035" y="5962"/>
                </a:moveTo>
                <a:lnTo>
                  <a:pt x="6278" y="6254"/>
                </a:lnTo>
                <a:lnTo>
                  <a:pt x="6157" y="6424"/>
                </a:lnTo>
                <a:lnTo>
                  <a:pt x="6011" y="6643"/>
                </a:lnTo>
                <a:lnTo>
                  <a:pt x="5889" y="6862"/>
                </a:lnTo>
                <a:lnTo>
                  <a:pt x="5840" y="6935"/>
                </a:lnTo>
                <a:lnTo>
                  <a:pt x="5840" y="7008"/>
                </a:lnTo>
                <a:lnTo>
                  <a:pt x="5232" y="6838"/>
                </a:lnTo>
                <a:lnTo>
                  <a:pt x="5402" y="6692"/>
                </a:lnTo>
                <a:lnTo>
                  <a:pt x="5548" y="6546"/>
                </a:lnTo>
                <a:lnTo>
                  <a:pt x="5767" y="6278"/>
                </a:lnTo>
                <a:lnTo>
                  <a:pt x="5889" y="6157"/>
                </a:lnTo>
                <a:lnTo>
                  <a:pt x="6011" y="6011"/>
                </a:lnTo>
                <a:lnTo>
                  <a:pt x="6035" y="5962"/>
                </a:lnTo>
                <a:close/>
                <a:moveTo>
                  <a:pt x="7519" y="925"/>
                </a:moveTo>
                <a:lnTo>
                  <a:pt x="7470" y="1120"/>
                </a:lnTo>
                <a:lnTo>
                  <a:pt x="7470" y="1314"/>
                </a:lnTo>
                <a:lnTo>
                  <a:pt x="7470" y="1704"/>
                </a:lnTo>
                <a:lnTo>
                  <a:pt x="7495" y="2093"/>
                </a:lnTo>
                <a:lnTo>
                  <a:pt x="7519" y="2482"/>
                </a:lnTo>
                <a:lnTo>
                  <a:pt x="7592" y="3285"/>
                </a:lnTo>
                <a:lnTo>
                  <a:pt x="7665" y="4234"/>
                </a:lnTo>
                <a:lnTo>
                  <a:pt x="7714" y="5183"/>
                </a:lnTo>
                <a:lnTo>
                  <a:pt x="7714" y="6132"/>
                </a:lnTo>
                <a:lnTo>
                  <a:pt x="7714" y="7081"/>
                </a:lnTo>
                <a:lnTo>
                  <a:pt x="7519" y="6886"/>
                </a:lnTo>
                <a:lnTo>
                  <a:pt x="7324" y="6716"/>
                </a:lnTo>
                <a:lnTo>
                  <a:pt x="7032" y="6473"/>
                </a:lnTo>
                <a:lnTo>
                  <a:pt x="6522" y="5913"/>
                </a:lnTo>
                <a:lnTo>
                  <a:pt x="5986" y="5354"/>
                </a:lnTo>
                <a:lnTo>
                  <a:pt x="5792" y="5159"/>
                </a:lnTo>
                <a:lnTo>
                  <a:pt x="5670" y="5086"/>
                </a:lnTo>
                <a:lnTo>
                  <a:pt x="5573" y="5013"/>
                </a:lnTo>
                <a:lnTo>
                  <a:pt x="5719" y="4721"/>
                </a:lnTo>
                <a:lnTo>
                  <a:pt x="5913" y="4453"/>
                </a:lnTo>
                <a:lnTo>
                  <a:pt x="6278" y="3894"/>
                </a:lnTo>
                <a:lnTo>
                  <a:pt x="6449" y="3626"/>
                </a:lnTo>
                <a:lnTo>
                  <a:pt x="6570" y="3358"/>
                </a:lnTo>
                <a:lnTo>
                  <a:pt x="6692" y="3066"/>
                </a:lnTo>
                <a:lnTo>
                  <a:pt x="6789" y="2774"/>
                </a:lnTo>
                <a:lnTo>
                  <a:pt x="6984" y="2166"/>
                </a:lnTo>
                <a:lnTo>
                  <a:pt x="7203" y="1558"/>
                </a:lnTo>
                <a:lnTo>
                  <a:pt x="7349" y="1217"/>
                </a:lnTo>
                <a:lnTo>
                  <a:pt x="7519" y="925"/>
                </a:lnTo>
                <a:close/>
                <a:moveTo>
                  <a:pt x="6497" y="6497"/>
                </a:moveTo>
                <a:lnTo>
                  <a:pt x="6522" y="6521"/>
                </a:lnTo>
                <a:lnTo>
                  <a:pt x="6716" y="6716"/>
                </a:lnTo>
                <a:lnTo>
                  <a:pt x="6643" y="6765"/>
                </a:lnTo>
                <a:lnTo>
                  <a:pt x="6595" y="6789"/>
                </a:lnTo>
                <a:lnTo>
                  <a:pt x="6497" y="6911"/>
                </a:lnTo>
                <a:lnTo>
                  <a:pt x="6400" y="7008"/>
                </a:lnTo>
                <a:lnTo>
                  <a:pt x="6327" y="7130"/>
                </a:lnTo>
                <a:lnTo>
                  <a:pt x="5986" y="7057"/>
                </a:lnTo>
                <a:lnTo>
                  <a:pt x="6059" y="7008"/>
                </a:lnTo>
                <a:lnTo>
                  <a:pt x="6132" y="6935"/>
                </a:lnTo>
                <a:lnTo>
                  <a:pt x="6254" y="6838"/>
                </a:lnTo>
                <a:lnTo>
                  <a:pt x="6497" y="6497"/>
                </a:lnTo>
                <a:close/>
                <a:moveTo>
                  <a:pt x="13286" y="6521"/>
                </a:moveTo>
                <a:lnTo>
                  <a:pt x="13627" y="6740"/>
                </a:lnTo>
                <a:lnTo>
                  <a:pt x="13967" y="6935"/>
                </a:lnTo>
                <a:lnTo>
                  <a:pt x="13870" y="7032"/>
                </a:lnTo>
                <a:lnTo>
                  <a:pt x="13724" y="7178"/>
                </a:lnTo>
                <a:lnTo>
                  <a:pt x="13578" y="7081"/>
                </a:lnTo>
                <a:lnTo>
                  <a:pt x="13456" y="7032"/>
                </a:lnTo>
                <a:lnTo>
                  <a:pt x="13164" y="6911"/>
                </a:lnTo>
                <a:lnTo>
                  <a:pt x="12897" y="6813"/>
                </a:lnTo>
                <a:lnTo>
                  <a:pt x="12653" y="6716"/>
                </a:lnTo>
                <a:lnTo>
                  <a:pt x="13286" y="6521"/>
                </a:lnTo>
                <a:close/>
                <a:moveTo>
                  <a:pt x="10171" y="5062"/>
                </a:moveTo>
                <a:lnTo>
                  <a:pt x="10220" y="5135"/>
                </a:lnTo>
                <a:lnTo>
                  <a:pt x="10196" y="5159"/>
                </a:lnTo>
                <a:lnTo>
                  <a:pt x="9587" y="5816"/>
                </a:lnTo>
                <a:lnTo>
                  <a:pt x="9003" y="6521"/>
                </a:lnTo>
                <a:lnTo>
                  <a:pt x="8809" y="6716"/>
                </a:lnTo>
                <a:lnTo>
                  <a:pt x="8590" y="6935"/>
                </a:lnTo>
                <a:lnTo>
                  <a:pt x="8371" y="7154"/>
                </a:lnTo>
                <a:lnTo>
                  <a:pt x="8152" y="7373"/>
                </a:lnTo>
                <a:lnTo>
                  <a:pt x="8200" y="6740"/>
                </a:lnTo>
                <a:lnTo>
                  <a:pt x="8444" y="6570"/>
                </a:lnTo>
                <a:lnTo>
                  <a:pt x="8663" y="6400"/>
                </a:lnTo>
                <a:lnTo>
                  <a:pt x="9101" y="6035"/>
                </a:lnTo>
                <a:lnTo>
                  <a:pt x="9660" y="5573"/>
                </a:lnTo>
                <a:lnTo>
                  <a:pt x="9928" y="5329"/>
                </a:lnTo>
                <a:lnTo>
                  <a:pt x="10171" y="5062"/>
                </a:lnTo>
                <a:close/>
                <a:moveTo>
                  <a:pt x="10488" y="5329"/>
                </a:moveTo>
                <a:lnTo>
                  <a:pt x="10731" y="5427"/>
                </a:lnTo>
                <a:lnTo>
                  <a:pt x="10999" y="5500"/>
                </a:lnTo>
                <a:lnTo>
                  <a:pt x="11510" y="5597"/>
                </a:lnTo>
                <a:lnTo>
                  <a:pt x="11850" y="5670"/>
                </a:lnTo>
                <a:lnTo>
                  <a:pt x="12167" y="5694"/>
                </a:lnTo>
                <a:lnTo>
                  <a:pt x="12824" y="5719"/>
                </a:lnTo>
                <a:lnTo>
                  <a:pt x="13529" y="5743"/>
                </a:lnTo>
                <a:lnTo>
                  <a:pt x="14235" y="5792"/>
                </a:lnTo>
                <a:lnTo>
                  <a:pt x="13505" y="6059"/>
                </a:lnTo>
                <a:lnTo>
                  <a:pt x="12799" y="6278"/>
                </a:lnTo>
                <a:lnTo>
                  <a:pt x="11339" y="6692"/>
                </a:lnTo>
                <a:lnTo>
                  <a:pt x="9612" y="7130"/>
                </a:lnTo>
                <a:lnTo>
                  <a:pt x="9149" y="7251"/>
                </a:lnTo>
                <a:lnTo>
                  <a:pt x="8663" y="7373"/>
                </a:lnTo>
                <a:lnTo>
                  <a:pt x="9101" y="6862"/>
                </a:lnTo>
                <a:lnTo>
                  <a:pt x="9758" y="6132"/>
                </a:lnTo>
                <a:lnTo>
                  <a:pt x="10098" y="5767"/>
                </a:lnTo>
                <a:lnTo>
                  <a:pt x="10439" y="5402"/>
                </a:lnTo>
                <a:lnTo>
                  <a:pt x="10488" y="5329"/>
                </a:lnTo>
                <a:close/>
                <a:moveTo>
                  <a:pt x="6862" y="6886"/>
                </a:moveTo>
                <a:lnTo>
                  <a:pt x="7349" y="7422"/>
                </a:lnTo>
                <a:lnTo>
                  <a:pt x="7349" y="7422"/>
                </a:lnTo>
                <a:lnTo>
                  <a:pt x="6570" y="7203"/>
                </a:lnTo>
                <a:lnTo>
                  <a:pt x="6668" y="7105"/>
                </a:lnTo>
                <a:lnTo>
                  <a:pt x="6765" y="7008"/>
                </a:lnTo>
                <a:lnTo>
                  <a:pt x="6862" y="6911"/>
                </a:lnTo>
                <a:lnTo>
                  <a:pt x="6862" y="6886"/>
                </a:lnTo>
                <a:close/>
                <a:moveTo>
                  <a:pt x="12386" y="6789"/>
                </a:moveTo>
                <a:lnTo>
                  <a:pt x="12483" y="6911"/>
                </a:lnTo>
                <a:lnTo>
                  <a:pt x="12629" y="7008"/>
                </a:lnTo>
                <a:lnTo>
                  <a:pt x="12775" y="7105"/>
                </a:lnTo>
                <a:lnTo>
                  <a:pt x="12921" y="7178"/>
                </a:lnTo>
                <a:lnTo>
                  <a:pt x="13432" y="7422"/>
                </a:lnTo>
                <a:lnTo>
                  <a:pt x="13140" y="7641"/>
                </a:lnTo>
                <a:lnTo>
                  <a:pt x="12970" y="7543"/>
                </a:lnTo>
                <a:lnTo>
                  <a:pt x="12799" y="7470"/>
                </a:lnTo>
                <a:lnTo>
                  <a:pt x="12483" y="7349"/>
                </a:lnTo>
                <a:lnTo>
                  <a:pt x="12045" y="7154"/>
                </a:lnTo>
                <a:lnTo>
                  <a:pt x="11826" y="7057"/>
                </a:lnTo>
                <a:lnTo>
                  <a:pt x="11607" y="7008"/>
                </a:lnTo>
                <a:lnTo>
                  <a:pt x="12386" y="6789"/>
                </a:lnTo>
                <a:close/>
                <a:moveTo>
                  <a:pt x="11461" y="7057"/>
                </a:moveTo>
                <a:lnTo>
                  <a:pt x="11534" y="7154"/>
                </a:lnTo>
                <a:lnTo>
                  <a:pt x="11631" y="7251"/>
                </a:lnTo>
                <a:lnTo>
                  <a:pt x="11850" y="7397"/>
                </a:lnTo>
                <a:lnTo>
                  <a:pt x="12069" y="7519"/>
                </a:lnTo>
                <a:lnTo>
                  <a:pt x="12313" y="7641"/>
                </a:lnTo>
                <a:lnTo>
                  <a:pt x="12532" y="7762"/>
                </a:lnTo>
                <a:lnTo>
                  <a:pt x="12799" y="7908"/>
                </a:lnTo>
                <a:lnTo>
                  <a:pt x="12483" y="8152"/>
                </a:lnTo>
                <a:lnTo>
                  <a:pt x="12410" y="8054"/>
                </a:lnTo>
                <a:lnTo>
                  <a:pt x="12337" y="7981"/>
                </a:lnTo>
                <a:lnTo>
                  <a:pt x="12240" y="7908"/>
                </a:lnTo>
                <a:lnTo>
                  <a:pt x="12118" y="7860"/>
                </a:lnTo>
                <a:lnTo>
                  <a:pt x="11875" y="7762"/>
                </a:lnTo>
                <a:lnTo>
                  <a:pt x="11656" y="7689"/>
                </a:lnTo>
                <a:lnTo>
                  <a:pt x="11145" y="7470"/>
                </a:lnTo>
                <a:lnTo>
                  <a:pt x="10901" y="7349"/>
                </a:lnTo>
                <a:lnTo>
                  <a:pt x="10634" y="7251"/>
                </a:lnTo>
                <a:lnTo>
                  <a:pt x="11437" y="7057"/>
                </a:lnTo>
                <a:close/>
                <a:moveTo>
                  <a:pt x="10439" y="7324"/>
                </a:moveTo>
                <a:lnTo>
                  <a:pt x="10512" y="7422"/>
                </a:lnTo>
                <a:lnTo>
                  <a:pt x="10609" y="7495"/>
                </a:lnTo>
                <a:lnTo>
                  <a:pt x="10828" y="7665"/>
                </a:lnTo>
                <a:lnTo>
                  <a:pt x="11047" y="7787"/>
                </a:lnTo>
                <a:lnTo>
                  <a:pt x="11291" y="7884"/>
                </a:lnTo>
                <a:lnTo>
                  <a:pt x="11996" y="8176"/>
                </a:lnTo>
                <a:lnTo>
                  <a:pt x="12167" y="8249"/>
                </a:lnTo>
                <a:lnTo>
                  <a:pt x="12215" y="8273"/>
                </a:lnTo>
                <a:lnTo>
                  <a:pt x="12288" y="8298"/>
                </a:lnTo>
                <a:lnTo>
                  <a:pt x="11996" y="8541"/>
                </a:lnTo>
                <a:lnTo>
                  <a:pt x="11972" y="8541"/>
                </a:lnTo>
                <a:lnTo>
                  <a:pt x="11583" y="8444"/>
                </a:lnTo>
                <a:lnTo>
                  <a:pt x="11218" y="8322"/>
                </a:lnTo>
                <a:lnTo>
                  <a:pt x="10853" y="8152"/>
                </a:lnTo>
                <a:lnTo>
                  <a:pt x="10512" y="7957"/>
                </a:lnTo>
                <a:lnTo>
                  <a:pt x="10098" y="7714"/>
                </a:lnTo>
                <a:lnTo>
                  <a:pt x="9879" y="7592"/>
                </a:lnTo>
                <a:lnTo>
                  <a:pt x="9660" y="7495"/>
                </a:lnTo>
                <a:lnTo>
                  <a:pt x="10439" y="7324"/>
                </a:lnTo>
                <a:close/>
                <a:moveTo>
                  <a:pt x="8225" y="8103"/>
                </a:moveTo>
                <a:lnTo>
                  <a:pt x="8638" y="8249"/>
                </a:lnTo>
                <a:lnTo>
                  <a:pt x="9028" y="8419"/>
                </a:lnTo>
                <a:lnTo>
                  <a:pt x="8930" y="8517"/>
                </a:lnTo>
                <a:lnTo>
                  <a:pt x="8784" y="8638"/>
                </a:lnTo>
                <a:lnTo>
                  <a:pt x="8711" y="8711"/>
                </a:lnTo>
                <a:lnTo>
                  <a:pt x="8687" y="8784"/>
                </a:lnTo>
                <a:lnTo>
                  <a:pt x="8225" y="8103"/>
                </a:lnTo>
                <a:close/>
                <a:moveTo>
                  <a:pt x="7689" y="8663"/>
                </a:moveTo>
                <a:lnTo>
                  <a:pt x="7714" y="9003"/>
                </a:lnTo>
                <a:lnTo>
                  <a:pt x="7689" y="9003"/>
                </a:lnTo>
                <a:lnTo>
                  <a:pt x="7519" y="8930"/>
                </a:lnTo>
                <a:lnTo>
                  <a:pt x="7665" y="8687"/>
                </a:lnTo>
                <a:lnTo>
                  <a:pt x="7689" y="8663"/>
                </a:lnTo>
                <a:close/>
                <a:moveTo>
                  <a:pt x="9344" y="7592"/>
                </a:moveTo>
                <a:lnTo>
                  <a:pt x="9612" y="7787"/>
                </a:lnTo>
                <a:lnTo>
                  <a:pt x="9904" y="7981"/>
                </a:lnTo>
                <a:lnTo>
                  <a:pt x="10463" y="8322"/>
                </a:lnTo>
                <a:lnTo>
                  <a:pt x="10755" y="8492"/>
                </a:lnTo>
                <a:lnTo>
                  <a:pt x="11047" y="8638"/>
                </a:lnTo>
                <a:lnTo>
                  <a:pt x="11364" y="8760"/>
                </a:lnTo>
                <a:lnTo>
                  <a:pt x="11680" y="8833"/>
                </a:lnTo>
                <a:lnTo>
                  <a:pt x="11510" y="9003"/>
                </a:lnTo>
                <a:lnTo>
                  <a:pt x="11485" y="9028"/>
                </a:lnTo>
                <a:lnTo>
                  <a:pt x="10463" y="8565"/>
                </a:lnTo>
                <a:lnTo>
                  <a:pt x="9952" y="8371"/>
                </a:lnTo>
                <a:lnTo>
                  <a:pt x="9417" y="8176"/>
                </a:lnTo>
                <a:lnTo>
                  <a:pt x="8979" y="7981"/>
                </a:lnTo>
                <a:lnTo>
                  <a:pt x="8736" y="7884"/>
                </a:lnTo>
                <a:lnTo>
                  <a:pt x="8468" y="7811"/>
                </a:lnTo>
                <a:lnTo>
                  <a:pt x="8906" y="7714"/>
                </a:lnTo>
                <a:lnTo>
                  <a:pt x="9344" y="7592"/>
                </a:lnTo>
                <a:close/>
                <a:moveTo>
                  <a:pt x="9368" y="8565"/>
                </a:moveTo>
                <a:lnTo>
                  <a:pt x="9733" y="8687"/>
                </a:lnTo>
                <a:lnTo>
                  <a:pt x="9660" y="8760"/>
                </a:lnTo>
                <a:lnTo>
                  <a:pt x="9198" y="9076"/>
                </a:lnTo>
                <a:lnTo>
                  <a:pt x="9101" y="9149"/>
                </a:lnTo>
                <a:lnTo>
                  <a:pt x="9003" y="9247"/>
                </a:lnTo>
                <a:lnTo>
                  <a:pt x="8760" y="8906"/>
                </a:lnTo>
                <a:lnTo>
                  <a:pt x="8784" y="8906"/>
                </a:lnTo>
                <a:lnTo>
                  <a:pt x="8930" y="8809"/>
                </a:lnTo>
                <a:lnTo>
                  <a:pt x="9052" y="8711"/>
                </a:lnTo>
                <a:lnTo>
                  <a:pt x="9174" y="8638"/>
                </a:lnTo>
                <a:lnTo>
                  <a:pt x="9344" y="8590"/>
                </a:lnTo>
                <a:lnTo>
                  <a:pt x="9368" y="8565"/>
                </a:lnTo>
                <a:close/>
                <a:moveTo>
                  <a:pt x="828" y="6181"/>
                </a:moveTo>
                <a:lnTo>
                  <a:pt x="1168" y="6302"/>
                </a:lnTo>
                <a:lnTo>
                  <a:pt x="1533" y="6400"/>
                </a:lnTo>
                <a:lnTo>
                  <a:pt x="2239" y="6546"/>
                </a:lnTo>
                <a:lnTo>
                  <a:pt x="2507" y="6570"/>
                </a:lnTo>
                <a:lnTo>
                  <a:pt x="2750" y="6594"/>
                </a:lnTo>
                <a:lnTo>
                  <a:pt x="3018" y="6619"/>
                </a:lnTo>
                <a:lnTo>
                  <a:pt x="3285" y="6643"/>
                </a:lnTo>
                <a:lnTo>
                  <a:pt x="4356" y="6911"/>
                </a:lnTo>
                <a:lnTo>
                  <a:pt x="5159" y="7081"/>
                </a:lnTo>
                <a:lnTo>
                  <a:pt x="5938" y="7300"/>
                </a:lnTo>
                <a:lnTo>
                  <a:pt x="7519" y="7762"/>
                </a:lnTo>
                <a:lnTo>
                  <a:pt x="6546" y="8273"/>
                </a:lnTo>
                <a:lnTo>
                  <a:pt x="5548" y="8736"/>
                </a:lnTo>
                <a:lnTo>
                  <a:pt x="4697" y="9076"/>
                </a:lnTo>
                <a:lnTo>
                  <a:pt x="4453" y="9198"/>
                </a:lnTo>
                <a:lnTo>
                  <a:pt x="4332" y="9271"/>
                </a:lnTo>
                <a:lnTo>
                  <a:pt x="4234" y="9368"/>
                </a:lnTo>
                <a:lnTo>
                  <a:pt x="4210" y="9320"/>
                </a:lnTo>
                <a:lnTo>
                  <a:pt x="3991" y="9003"/>
                </a:lnTo>
                <a:lnTo>
                  <a:pt x="3748" y="8687"/>
                </a:lnTo>
                <a:lnTo>
                  <a:pt x="3456" y="8395"/>
                </a:lnTo>
                <a:lnTo>
                  <a:pt x="3164" y="8127"/>
                </a:lnTo>
                <a:lnTo>
                  <a:pt x="2531" y="7616"/>
                </a:lnTo>
                <a:lnTo>
                  <a:pt x="2239" y="7373"/>
                </a:lnTo>
                <a:lnTo>
                  <a:pt x="1947" y="7105"/>
                </a:lnTo>
                <a:lnTo>
                  <a:pt x="1728" y="6911"/>
                </a:lnTo>
                <a:lnTo>
                  <a:pt x="1485" y="6716"/>
                </a:lnTo>
                <a:lnTo>
                  <a:pt x="1047" y="6375"/>
                </a:lnTo>
                <a:lnTo>
                  <a:pt x="828" y="6181"/>
                </a:lnTo>
                <a:close/>
                <a:moveTo>
                  <a:pt x="10098" y="8833"/>
                </a:moveTo>
                <a:lnTo>
                  <a:pt x="10658" y="9076"/>
                </a:lnTo>
                <a:lnTo>
                  <a:pt x="10366" y="9247"/>
                </a:lnTo>
                <a:lnTo>
                  <a:pt x="10098" y="9393"/>
                </a:lnTo>
                <a:lnTo>
                  <a:pt x="9758" y="9612"/>
                </a:lnTo>
                <a:lnTo>
                  <a:pt x="9612" y="9758"/>
                </a:lnTo>
                <a:lnTo>
                  <a:pt x="9466" y="9904"/>
                </a:lnTo>
                <a:lnTo>
                  <a:pt x="9125" y="9417"/>
                </a:lnTo>
                <a:lnTo>
                  <a:pt x="9198" y="9393"/>
                </a:lnTo>
                <a:lnTo>
                  <a:pt x="9271" y="9368"/>
                </a:lnTo>
                <a:lnTo>
                  <a:pt x="9417" y="9271"/>
                </a:lnTo>
                <a:lnTo>
                  <a:pt x="9660" y="9101"/>
                </a:lnTo>
                <a:lnTo>
                  <a:pt x="10098" y="8857"/>
                </a:lnTo>
                <a:lnTo>
                  <a:pt x="10098" y="8833"/>
                </a:lnTo>
                <a:close/>
                <a:moveTo>
                  <a:pt x="7324" y="9174"/>
                </a:moveTo>
                <a:lnTo>
                  <a:pt x="7446" y="9222"/>
                </a:lnTo>
                <a:lnTo>
                  <a:pt x="7519" y="9295"/>
                </a:lnTo>
                <a:lnTo>
                  <a:pt x="7738" y="9393"/>
                </a:lnTo>
                <a:lnTo>
                  <a:pt x="7738" y="9855"/>
                </a:lnTo>
                <a:lnTo>
                  <a:pt x="7738" y="10001"/>
                </a:lnTo>
                <a:lnTo>
                  <a:pt x="7495" y="9855"/>
                </a:lnTo>
                <a:lnTo>
                  <a:pt x="7251" y="9733"/>
                </a:lnTo>
                <a:lnTo>
                  <a:pt x="7105" y="9685"/>
                </a:lnTo>
                <a:lnTo>
                  <a:pt x="6984" y="9660"/>
                </a:lnTo>
                <a:lnTo>
                  <a:pt x="7324" y="9174"/>
                </a:lnTo>
                <a:close/>
                <a:moveTo>
                  <a:pt x="6911" y="9758"/>
                </a:moveTo>
                <a:lnTo>
                  <a:pt x="7008" y="9879"/>
                </a:lnTo>
                <a:lnTo>
                  <a:pt x="7130" y="10001"/>
                </a:lnTo>
                <a:lnTo>
                  <a:pt x="7373" y="10196"/>
                </a:lnTo>
                <a:lnTo>
                  <a:pt x="7543" y="10317"/>
                </a:lnTo>
                <a:lnTo>
                  <a:pt x="7762" y="10415"/>
                </a:lnTo>
                <a:lnTo>
                  <a:pt x="7762" y="10926"/>
                </a:lnTo>
                <a:lnTo>
                  <a:pt x="7470" y="10707"/>
                </a:lnTo>
                <a:lnTo>
                  <a:pt x="7203" y="10488"/>
                </a:lnTo>
                <a:lnTo>
                  <a:pt x="7057" y="10415"/>
                </a:lnTo>
                <a:lnTo>
                  <a:pt x="6911" y="10317"/>
                </a:lnTo>
                <a:lnTo>
                  <a:pt x="6741" y="10269"/>
                </a:lnTo>
                <a:lnTo>
                  <a:pt x="6570" y="10244"/>
                </a:lnTo>
                <a:lnTo>
                  <a:pt x="6911" y="9758"/>
                </a:lnTo>
                <a:close/>
                <a:moveTo>
                  <a:pt x="11072" y="9271"/>
                </a:moveTo>
                <a:lnTo>
                  <a:pt x="11291" y="9368"/>
                </a:lnTo>
                <a:lnTo>
                  <a:pt x="11266" y="9490"/>
                </a:lnTo>
                <a:lnTo>
                  <a:pt x="11266" y="9612"/>
                </a:lnTo>
                <a:lnTo>
                  <a:pt x="11096" y="9685"/>
                </a:lnTo>
                <a:lnTo>
                  <a:pt x="10950" y="9782"/>
                </a:lnTo>
                <a:lnTo>
                  <a:pt x="10658" y="9977"/>
                </a:lnTo>
                <a:lnTo>
                  <a:pt x="10293" y="10220"/>
                </a:lnTo>
                <a:lnTo>
                  <a:pt x="10123" y="10366"/>
                </a:lnTo>
                <a:lnTo>
                  <a:pt x="10050" y="10439"/>
                </a:lnTo>
                <a:lnTo>
                  <a:pt x="10001" y="10536"/>
                </a:lnTo>
                <a:lnTo>
                  <a:pt x="10001" y="10585"/>
                </a:lnTo>
                <a:lnTo>
                  <a:pt x="10025" y="10609"/>
                </a:lnTo>
                <a:lnTo>
                  <a:pt x="10123" y="10609"/>
                </a:lnTo>
                <a:lnTo>
                  <a:pt x="10220" y="10585"/>
                </a:lnTo>
                <a:lnTo>
                  <a:pt x="10390" y="10512"/>
                </a:lnTo>
                <a:lnTo>
                  <a:pt x="10561" y="10390"/>
                </a:lnTo>
                <a:lnTo>
                  <a:pt x="10731" y="10269"/>
                </a:lnTo>
                <a:lnTo>
                  <a:pt x="10999" y="10074"/>
                </a:lnTo>
                <a:lnTo>
                  <a:pt x="11291" y="9904"/>
                </a:lnTo>
                <a:lnTo>
                  <a:pt x="11339" y="10171"/>
                </a:lnTo>
                <a:lnTo>
                  <a:pt x="11412" y="10390"/>
                </a:lnTo>
                <a:lnTo>
                  <a:pt x="11145" y="10488"/>
                </a:lnTo>
                <a:lnTo>
                  <a:pt x="10877" y="10634"/>
                </a:lnTo>
                <a:lnTo>
                  <a:pt x="10731" y="10682"/>
                </a:lnTo>
                <a:lnTo>
                  <a:pt x="10561" y="10804"/>
                </a:lnTo>
                <a:lnTo>
                  <a:pt x="10415" y="10926"/>
                </a:lnTo>
                <a:lnTo>
                  <a:pt x="10342" y="10999"/>
                </a:lnTo>
                <a:lnTo>
                  <a:pt x="10317" y="11072"/>
                </a:lnTo>
                <a:lnTo>
                  <a:pt x="9879" y="10463"/>
                </a:lnTo>
                <a:lnTo>
                  <a:pt x="9587" y="10050"/>
                </a:lnTo>
                <a:lnTo>
                  <a:pt x="9733" y="10001"/>
                </a:lnTo>
                <a:lnTo>
                  <a:pt x="9904" y="9928"/>
                </a:lnTo>
                <a:lnTo>
                  <a:pt x="10196" y="9758"/>
                </a:lnTo>
                <a:lnTo>
                  <a:pt x="10634" y="9514"/>
                </a:lnTo>
                <a:lnTo>
                  <a:pt x="11047" y="9295"/>
                </a:lnTo>
                <a:lnTo>
                  <a:pt x="11072" y="9271"/>
                </a:lnTo>
                <a:close/>
                <a:moveTo>
                  <a:pt x="11534" y="10780"/>
                </a:moveTo>
                <a:lnTo>
                  <a:pt x="11656" y="11193"/>
                </a:lnTo>
                <a:lnTo>
                  <a:pt x="11631" y="11193"/>
                </a:lnTo>
                <a:lnTo>
                  <a:pt x="11437" y="11364"/>
                </a:lnTo>
                <a:lnTo>
                  <a:pt x="11218" y="11510"/>
                </a:lnTo>
                <a:lnTo>
                  <a:pt x="11023" y="11631"/>
                </a:lnTo>
                <a:lnTo>
                  <a:pt x="10828" y="11753"/>
                </a:lnTo>
                <a:lnTo>
                  <a:pt x="10804" y="11777"/>
                </a:lnTo>
                <a:lnTo>
                  <a:pt x="10439" y="11242"/>
                </a:lnTo>
                <a:lnTo>
                  <a:pt x="10512" y="11242"/>
                </a:lnTo>
                <a:lnTo>
                  <a:pt x="10585" y="11218"/>
                </a:lnTo>
                <a:lnTo>
                  <a:pt x="10731" y="11145"/>
                </a:lnTo>
                <a:lnTo>
                  <a:pt x="10999" y="10974"/>
                </a:lnTo>
                <a:lnTo>
                  <a:pt x="11534" y="10780"/>
                </a:lnTo>
                <a:close/>
                <a:moveTo>
                  <a:pt x="6522" y="10342"/>
                </a:moveTo>
                <a:lnTo>
                  <a:pt x="6668" y="10439"/>
                </a:lnTo>
                <a:lnTo>
                  <a:pt x="6838" y="10561"/>
                </a:lnTo>
                <a:lnTo>
                  <a:pt x="7105" y="10853"/>
                </a:lnTo>
                <a:lnTo>
                  <a:pt x="7251" y="10999"/>
                </a:lnTo>
                <a:lnTo>
                  <a:pt x="7397" y="11120"/>
                </a:lnTo>
                <a:lnTo>
                  <a:pt x="7568" y="11218"/>
                </a:lnTo>
                <a:lnTo>
                  <a:pt x="7738" y="11291"/>
                </a:lnTo>
                <a:lnTo>
                  <a:pt x="7762" y="11291"/>
                </a:lnTo>
                <a:lnTo>
                  <a:pt x="7762" y="12021"/>
                </a:lnTo>
                <a:lnTo>
                  <a:pt x="7665" y="11948"/>
                </a:lnTo>
                <a:lnTo>
                  <a:pt x="7568" y="11875"/>
                </a:lnTo>
                <a:lnTo>
                  <a:pt x="7397" y="11704"/>
                </a:lnTo>
                <a:lnTo>
                  <a:pt x="7057" y="11364"/>
                </a:lnTo>
                <a:lnTo>
                  <a:pt x="6862" y="11193"/>
                </a:lnTo>
                <a:lnTo>
                  <a:pt x="6619" y="11072"/>
                </a:lnTo>
                <a:lnTo>
                  <a:pt x="6376" y="10999"/>
                </a:lnTo>
                <a:lnTo>
                  <a:pt x="6132" y="10926"/>
                </a:lnTo>
                <a:lnTo>
                  <a:pt x="6522" y="10342"/>
                </a:lnTo>
                <a:close/>
                <a:moveTo>
                  <a:pt x="11753" y="11510"/>
                </a:moveTo>
                <a:lnTo>
                  <a:pt x="11826" y="11802"/>
                </a:lnTo>
                <a:lnTo>
                  <a:pt x="11704" y="11826"/>
                </a:lnTo>
                <a:lnTo>
                  <a:pt x="11607" y="11899"/>
                </a:lnTo>
                <a:lnTo>
                  <a:pt x="11412" y="12021"/>
                </a:lnTo>
                <a:lnTo>
                  <a:pt x="11291" y="12167"/>
                </a:lnTo>
                <a:lnTo>
                  <a:pt x="11218" y="12240"/>
                </a:lnTo>
                <a:lnTo>
                  <a:pt x="11193" y="12313"/>
                </a:lnTo>
                <a:lnTo>
                  <a:pt x="10901" y="11899"/>
                </a:lnTo>
                <a:lnTo>
                  <a:pt x="11120" y="11850"/>
                </a:lnTo>
                <a:lnTo>
                  <a:pt x="11339" y="11777"/>
                </a:lnTo>
                <a:lnTo>
                  <a:pt x="11558" y="11656"/>
                </a:lnTo>
                <a:lnTo>
                  <a:pt x="11753" y="11510"/>
                </a:lnTo>
                <a:close/>
                <a:moveTo>
                  <a:pt x="6059" y="11047"/>
                </a:moveTo>
                <a:lnTo>
                  <a:pt x="6303" y="11218"/>
                </a:lnTo>
                <a:lnTo>
                  <a:pt x="6546" y="11388"/>
                </a:lnTo>
                <a:lnTo>
                  <a:pt x="6789" y="11583"/>
                </a:lnTo>
                <a:lnTo>
                  <a:pt x="6984" y="11802"/>
                </a:lnTo>
                <a:lnTo>
                  <a:pt x="7251" y="12069"/>
                </a:lnTo>
                <a:lnTo>
                  <a:pt x="7397" y="12215"/>
                </a:lnTo>
                <a:lnTo>
                  <a:pt x="7543" y="12313"/>
                </a:lnTo>
                <a:lnTo>
                  <a:pt x="7276" y="12459"/>
                </a:lnTo>
                <a:lnTo>
                  <a:pt x="7154" y="12386"/>
                </a:lnTo>
                <a:lnTo>
                  <a:pt x="7008" y="12337"/>
                </a:lnTo>
                <a:lnTo>
                  <a:pt x="6765" y="12215"/>
                </a:lnTo>
                <a:lnTo>
                  <a:pt x="6522" y="12069"/>
                </a:lnTo>
                <a:lnTo>
                  <a:pt x="6327" y="11948"/>
                </a:lnTo>
                <a:lnTo>
                  <a:pt x="6157" y="11802"/>
                </a:lnTo>
                <a:lnTo>
                  <a:pt x="5962" y="11656"/>
                </a:lnTo>
                <a:lnTo>
                  <a:pt x="5767" y="11534"/>
                </a:lnTo>
                <a:lnTo>
                  <a:pt x="6059" y="11047"/>
                </a:lnTo>
                <a:close/>
                <a:moveTo>
                  <a:pt x="5670" y="11680"/>
                </a:moveTo>
                <a:lnTo>
                  <a:pt x="5719" y="11777"/>
                </a:lnTo>
                <a:lnTo>
                  <a:pt x="5792" y="11850"/>
                </a:lnTo>
                <a:lnTo>
                  <a:pt x="5938" y="12021"/>
                </a:lnTo>
                <a:lnTo>
                  <a:pt x="6108" y="12167"/>
                </a:lnTo>
                <a:lnTo>
                  <a:pt x="6278" y="12288"/>
                </a:lnTo>
                <a:lnTo>
                  <a:pt x="6546" y="12483"/>
                </a:lnTo>
                <a:lnTo>
                  <a:pt x="6716" y="12580"/>
                </a:lnTo>
                <a:lnTo>
                  <a:pt x="6887" y="12678"/>
                </a:lnTo>
                <a:lnTo>
                  <a:pt x="6522" y="12848"/>
                </a:lnTo>
                <a:lnTo>
                  <a:pt x="6230" y="12653"/>
                </a:lnTo>
                <a:lnTo>
                  <a:pt x="5938" y="12434"/>
                </a:lnTo>
                <a:lnTo>
                  <a:pt x="5694" y="12215"/>
                </a:lnTo>
                <a:lnTo>
                  <a:pt x="5475" y="12021"/>
                </a:lnTo>
                <a:lnTo>
                  <a:pt x="5621" y="11777"/>
                </a:lnTo>
                <a:lnTo>
                  <a:pt x="5670" y="11680"/>
                </a:lnTo>
                <a:close/>
                <a:moveTo>
                  <a:pt x="11899" y="12094"/>
                </a:moveTo>
                <a:lnTo>
                  <a:pt x="12021" y="12605"/>
                </a:lnTo>
                <a:lnTo>
                  <a:pt x="11899" y="12726"/>
                </a:lnTo>
                <a:lnTo>
                  <a:pt x="11777" y="12848"/>
                </a:lnTo>
                <a:lnTo>
                  <a:pt x="11729" y="12921"/>
                </a:lnTo>
                <a:lnTo>
                  <a:pt x="11680" y="12994"/>
                </a:lnTo>
                <a:lnTo>
                  <a:pt x="11680" y="13018"/>
                </a:lnTo>
                <a:lnTo>
                  <a:pt x="11266" y="12434"/>
                </a:lnTo>
                <a:lnTo>
                  <a:pt x="11412" y="12386"/>
                </a:lnTo>
                <a:lnTo>
                  <a:pt x="11558" y="12313"/>
                </a:lnTo>
                <a:lnTo>
                  <a:pt x="11729" y="12215"/>
                </a:lnTo>
                <a:lnTo>
                  <a:pt x="11899" y="12094"/>
                </a:lnTo>
                <a:close/>
                <a:moveTo>
                  <a:pt x="5329" y="12240"/>
                </a:moveTo>
                <a:lnTo>
                  <a:pt x="5402" y="12361"/>
                </a:lnTo>
                <a:lnTo>
                  <a:pt x="5500" y="12483"/>
                </a:lnTo>
                <a:lnTo>
                  <a:pt x="5670" y="12678"/>
                </a:lnTo>
                <a:lnTo>
                  <a:pt x="5913" y="12897"/>
                </a:lnTo>
                <a:lnTo>
                  <a:pt x="6157" y="13067"/>
                </a:lnTo>
                <a:lnTo>
                  <a:pt x="5743" y="13335"/>
                </a:lnTo>
                <a:lnTo>
                  <a:pt x="5646" y="13310"/>
                </a:lnTo>
                <a:lnTo>
                  <a:pt x="5475" y="13237"/>
                </a:lnTo>
                <a:lnTo>
                  <a:pt x="5305" y="13164"/>
                </a:lnTo>
                <a:lnTo>
                  <a:pt x="5135" y="13043"/>
                </a:lnTo>
                <a:lnTo>
                  <a:pt x="4940" y="12970"/>
                </a:lnTo>
                <a:lnTo>
                  <a:pt x="4891" y="12945"/>
                </a:lnTo>
                <a:lnTo>
                  <a:pt x="5110" y="12605"/>
                </a:lnTo>
                <a:lnTo>
                  <a:pt x="5329" y="12240"/>
                </a:lnTo>
                <a:close/>
                <a:moveTo>
                  <a:pt x="12094" y="13043"/>
                </a:moveTo>
                <a:lnTo>
                  <a:pt x="12215" y="13748"/>
                </a:lnTo>
                <a:lnTo>
                  <a:pt x="11802" y="13189"/>
                </a:lnTo>
                <a:lnTo>
                  <a:pt x="11850" y="13189"/>
                </a:lnTo>
                <a:lnTo>
                  <a:pt x="11923" y="13164"/>
                </a:lnTo>
                <a:lnTo>
                  <a:pt x="11972" y="13140"/>
                </a:lnTo>
                <a:lnTo>
                  <a:pt x="12094" y="13043"/>
                </a:lnTo>
                <a:close/>
                <a:moveTo>
                  <a:pt x="4745" y="13140"/>
                </a:moveTo>
                <a:lnTo>
                  <a:pt x="4891" y="13310"/>
                </a:lnTo>
                <a:lnTo>
                  <a:pt x="5062" y="13456"/>
                </a:lnTo>
                <a:lnTo>
                  <a:pt x="5305" y="13602"/>
                </a:lnTo>
                <a:lnTo>
                  <a:pt x="4964" y="13846"/>
                </a:lnTo>
                <a:lnTo>
                  <a:pt x="4891" y="13773"/>
                </a:lnTo>
                <a:lnTo>
                  <a:pt x="4818" y="13700"/>
                </a:lnTo>
                <a:lnTo>
                  <a:pt x="4648" y="13627"/>
                </a:lnTo>
                <a:lnTo>
                  <a:pt x="4551" y="13554"/>
                </a:lnTo>
                <a:lnTo>
                  <a:pt x="4405" y="13529"/>
                </a:lnTo>
                <a:lnTo>
                  <a:pt x="4575" y="13335"/>
                </a:lnTo>
                <a:lnTo>
                  <a:pt x="4745" y="13140"/>
                </a:lnTo>
                <a:close/>
                <a:moveTo>
                  <a:pt x="8200" y="8833"/>
                </a:moveTo>
                <a:lnTo>
                  <a:pt x="8371" y="9076"/>
                </a:lnTo>
                <a:lnTo>
                  <a:pt x="8663" y="9514"/>
                </a:lnTo>
                <a:lnTo>
                  <a:pt x="8979" y="9928"/>
                </a:lnTo>
                <a:lnTo>
                  <a:pt x="9587" y="10780"/>
                </a:lnTo>
                <a:lnTo>
                  <a:pt x="10171" y="11583"/>
                </a:lnTo>
                <a:lnTo>
                  <a:pt x="10731" y="12410"/>
                </a:lnTo>
                <a:lnTo>
                  <a:pt x="11291" y="13213"/>
                </a:lnTo>
                <a:lnTo>
                  <a:pt x="11850" y="13992"/>
                </a:lnTo>
                <a:lnTo>
                  <a:pt x="11729" y="13943"/>
                </a:lnTo>
                <a:lnTo>
                  <a:pt x="11072" y="13554"/>
                </a:lnTo>
                <a:lnTo>
                  <a:pt x="10415" y="13189"/>
                </a:lnTo>
                <a:lnTo>
                  <a:pt x="9831" y="12921"/>
                </a:lnTo>
                <a:lnTo>
                  <a:pt x="9539" y="12799"/>
                </a:lnTo>
                <a:lnTo>
                  <a:pt x="9222" y="12678"/>
                </a:lnTo>
                <a:lnTo>
                  <a:pt x="8760" y="12507"/>
                </a:lnTo>
                <a:lnTo>
                  <a:pt x="8517" y="12410"/>
                </a:lnTo>
                <a:lnTo>
                  <a:pt x="8273" y="12337"/>
                </a:lnTo>
                <a:lnTo>
                  <a:pt x="8273" y="12288"/>
                </a:lnTo>
                <a:lnTo>
                  <a:pt x="8322" y="11996"/>
                </a:lnTo>
                <a:lnTo>
                  <a:pt x="8346" y="11680"/>
                </a:lnTo>
                <a:lnTo>
                  <a:pt x="8346" y="11388"/>
                </a:lnTo>
                <a:lnTo>
                  <a:pt x="8322" y="11072"/>
                </a:lnTo>
                <a:lnTo>
                  <a:pt x="8273" y="10463"/>
                </a:lnTo>
                <a:lnTo>
                  <a:pt x="8225" y="9855"/>
                </a:lnTo>
                <a:lnTo>
                  <a:pt x="8200" y="8833"/>
                </a:lnTo>
                <a:close/>
                <a:moveTo>
                  <a:pt x="7324" y="8346"/>
                </a:moveTo>
                <a:lnTo>
                  <a:pt x="6935" y="8906"/>
                </a:lnTo>
                <a:lnTo>
                  <a:pt x="6570" y="9441"/>
                </a:lnTo>
                <a:lnTo>
                  <a:pt x="5962" y="10439"/>
                </a:lnTo>
                <a:lnTo>
                  <a:pt x="5354" y="11437"/>
                </a:lnTo>
                <a:lnTo>
                  <a:pt x="4818" y="12386"/>
                </a:lnTo>
                <a:lnTo>
                  <a:pt x="4502" y="12848"/>
                </a:lnTo>
                <a:lnTo>
                  <a:pt x="4356" y="13067"/>
                </a:lnTo>
                <a:lnTo>
                  <a:pt x="4161" y="13286"/>
                </a:lnTo>
                <a:lnTo>
                  <a:pt x="3967" y="13529"/>
                </a:lnTo>
                <a:lnTo>
                  <a:pt x="3796" y="13773"/>
                </a:lnTo>
                <a:lnTo>
                  <a:pt x="3650" y="14040"/>
                </a:lnTo>
                <a:lnTo>
                  <a:pt x="3504" y="14308"/>
                </a:lnTo>
                <a:lnTo>
                  <a:pt x="3577" y="13578"/>
                </a:lnTo>
                <a:lnTo>
                  <a:pt x="3699" y="12897"/>
                </a:lnTo>
                <a:lnTo>
                  <a:pt x="3821" y="12215"/>
                </a:lnTo>
                <a:lnTo>
                  <a:pt x="3967" y="11558"/>
                </a:lnTo>
                <a:lnTo>
                  <a:pt x="4113" y="10926"/>
                </a:lnTo>
                <a:lnTo>
                  <a:pt x="4234" y="10269"/>
                </a:lnTo>
                <a:lnTo>
                  <a:pt x="4332" y="9612"/>
                </a:lnTo>
                <a:lnTo>
                  <a:pt x="4307" y="9539"/>
                </a:lnTo>
                <a:lnTo>
                  <a:pt x="4453" y="9587"/>
                </a:lnTo>
                <a:lnTo>
                  <a:pt x="4624" y="9563"/>
                </a:lnTo>
                <a:lnTo>
                  <a:pt x="4818" y="9514"/>
                </a:lnTo>
                <a:lnTo>
                  <a:pt x="5013" y="9441"/>
                </a:lnTo>
                <a:lnTo>
                  <a:pt x="5354" y="9271"/>
                </a:lnTo>
                <a:lnTo>
                  <a:pt x="5646" y="9149"/>
                </a:lnTo>
                <a:lnTo>
                  <a:pt x="6497" y="8760"/>
                </a:lnTo>
                <a:lnTo>
                  <a:pt x="7324" y="8346"/>
                </a:lnTo>
                <a:close/>
                <a:moveTo>
                  <a:pt x="4234" y="13700"/>
                </a:moveTo>
                <a:lnTo>
                  <a:pt x="4307" y="13773"/>
                </a:lnTo>
                <a:lnTo>
                  <a:pt x="4380" y="13821"/>
                </a:lnTo>
                <a:lnTo>
                  <a:pt x="4551" y="13943"/>
                </a:lnTo>
                <a:lnTo>
                  <a:pt x="4697" y="14016"/>
                </a:lnTo>
                <a:lnTo>
                  <a:pt x="4307" y="14259"/>
                </a:lnTo>
                <a:lnTo>
                  <a:pt x="4161" y="14332"/>
                </a:lnTo>
                <a:lnTo>
                  <a:pt x="3991" y="14405"/>
                </a:lnTo>
                <a:lnTo>
                  <a:pt x="3650" y="14502"/>
                </a:lnTo>
                <a:lnTo>
                  <a:pt x="3748" y="14429"/>
                </a:lnTo>
                <a:lnTo>
                  <a:pt x="3821" y="14332"/>
                </a:lnTo>
                <a:lnTo>
                  <a:pt x="3967" y="14113"/>
                </a:lnTo>
                <a:lnTo>
                  <a:pt x="4113" y="13894"/>
                </a:lnTo>
                <a:lnTo>
                  <a:pt x="4234" y="13700"/>
                </a:lnTo>
                <a:close/>
                <a:moveTo>
                  <a:pt x="7835" y="0"/>
                </a:moveTo>
                <a:lnTo>
                  <a:pt x="7762" y="25"/>
                </a:lnTo>
                <a:lnTo>
                  <a:pt x="7689" y="73"/>
                </a:lnTo>
                <a:lnTo>
                  <a:pt x="7641" y="73"/>
                </a:lnTo>
                <a:lnTo>
                  <a:pt x="7495" y="146"/>
                </a:lnTo>
                <a:lnTo>
                  <a:pt x="7373" y="244"/>
                </a:lnTo>
                <a:lnTo>
                  <a:pt x="7276" y="341"/>
                </a:lnTo>
                <a:lnTo>
                  <a:pt x="7178" y="463"/>
                </a:lnTo>
                <a:lnTo>
                  <a:pt x="6984" y="730"/>
                </a:lnTo>
                <a:lnTo>
                  <a:pt x="6838" y="1047"/>
                </a:lnTo>
                <a:lnTo>
                  <a:pt x="6716" y="1387"/>
                </a:lnTo>
                <a:lnTo>
                  <a:pt x="6619" y="1704"/>
                </a:lnTo>
                <a:lnTo>
                  <a:pt x="6449" y="2288"/>
                </a:lnTo>
                <a:lnTo>
                  <a:pt x="6230" y="2920"/>
                </a:lnTo>
                <a:lnTo>
                  <a:pt x="6108" y="3237"/>
                </a:lnTo>
                <a:lnTo>
                  <a:pt x="5962" y="3529"/>
                </a:lnTo>
                <a:lnTo>
                  <a:pt x="5767" y="3845"/>
                </a:lnTo>
                <a:lnTo>
                  <a:pt x="5548" y="4161"/>
                </a:lnTo>
                <a:lnTo>
                  <a:pt x="5378" y="4478"/>
                </a:lnTo>
                <a:lnTo>
                  <a:pt x="5281" y="4648"/>
                </a:lnTo>
                <a:lnTo>
                  <a:pt x="5208" y="4818"/>
                </a:lnTo>
                <a:lnTo>
                  <a:pt x="4891" y="4916"/>
                </a:lnTo>
                <a:lnTo>
                  <a:pt x="4575" y="4989"/>
                </a:lnTo>
                <a:lnTo>
                  <a:pt x="3918" y="5110"/>
                </a:lnTo>
                <a:lnTo>
                  <a:pt x="2580" y="5305"/>
                </a:lnTo>
                <a:lnTo>
                  <a:pt x="1801" y="5402"/>
                </a:lnTo>
                <a:lnTo>
                  <a:pt x="998" y="5500"/>
                </a:lnTo>
                <a:lnTo>
                  <a:pt x="755" y="5524"/>
                </a:lnTo>
                <a:lnTo>
                  <a:pt x="511" y="5524"/>
                </a:lnTo>
                <a:lnTo>
                  <a:pt x="244" y="5548"/>
                </a:lnTo>
                <a:lnTo>
                  <a:pt x="146" y="5597"/>
                </a:lnTo>
                <a:lnTo>
                  <a:pt x="49" y="5646"/>
                </a:lnTo>
                <a:lnTo>
                  <a:pt x="0" y="5719"/>
                </a:lnTo>
                <a:lnTo>
                  <a:pt x="0" y="5792"/>
                </a:lnTo>
                <a:lnTo>
                  <a:pt x="0" y="5865"/>
                </a:lnTo>
                <a:lnTo>
                  <a:pt x="0" y="5962"/>
                </a:lnTo>
                <a:lnTo>
                  <a:pt x="49" y="6035"/>
                </a:lnTo>
                <a:lnTo>
                  <a:pt x="146" y="6229"/>
                </a:lnTo>
                <a:lnTo>
                  <a:pt x="292" y="6375"/>
                </a:lnTo>
                <a:lnTo>
                  <a:pt x="438" y="6497"/>
                </a:lnTo>
                <a:lnTo>
                  <a:pt x="682" y="6716"/>
                </a:lnTo>
                <a:lnTo>
                  <a:pt x="925" y="6935"/>
                </a:lnTo>
                <a:lnTo>
                  <a:pt x="1460" y="7349"/>
                </a:lnTo>
                <a:lnTo>
                  <a:pt x="1971" y="7811"/>
                </a:lnTo>
                <a:lnTo>
                  <a:pt x="2507" y="8273"/>
                </a:lnTo>
                <a:lnTo>
                  <a:pt x="2847" y="8565"/>
                </a:lnTo>
                <a:lnTo>
                  <a:pt x="3188" y="8882"/>
                </a:lnTo>
                <a:lnTo>
                  <a:pt x="3504" y="9222"/>
                </a:lnTo>
                <a:lnTo>
                  <a:pt x="3650" y="9417"/>
                </a:lnTo>
                <a:lnTo>
                  <a:pt x="3772" y="9612"/>
                </a:lnTo>
                <a:lnTo>
                  <a:pt x="3821" y="9685"/>
                </a:lnTo>
                <a:lnTo>
                  <a:pt x="3918" y="9709"/>
                </a:lnTo>
                <a:lnTo>
                  <a:pt x="3748" y="10342"/>
                </a:lnTo>
                <a:lnTo>
                  <a:pt x="3602" y="10974"/>
                </a:lnTo>
                <a:lnTo>
                  <a:pt x="3334" y="12264"/>
                </a:lnTo>
                <a:lnTo>
                  <a:pt x="3212" y="12872"/>
                </a:lnTo>
                <a:lnTo>
                  <a:pt x="3091" y="13529"/>
                </a:lnTo>
                <a:lnTo>
                  <a:pt x="3042" y="13870"/>
                </a:lnTo>
                <a:lnTo>
                  <a:pt x="2993" y="14186"/>
                </a:lnTo>
                <a:lnTo>
                  <a:pt x="2993" y="14502"/>
                </a:lnTo>
                <a:lnTo>
                  <a:pt x="3018" y="14819"/>
                </a:lnTo>
                <a:lnTo>
                  <a:pt x="3042" y="14916"/>
                </a:lnTo>
                <a:lnTo>
                  <a:pt x="3091" y="14965"/>
                </a:lnTo>
                <a:lnTo>
                  <a:pt x="3188" y="15013"/>
                </a:lnTo>
                <a:lnTo>
                  <a:pt x="3261" y="15013"/>
                </a:lnTo>
                <a:lnTo>
                  <a:pt x="3383" y="15038"/>
                </a:lnTo>
                <a:lnTo>
                  <a:pt x="3529" y="15062"/>
                </a:lnTo>
                <a:lnTo>
                  <a:pt x="3675" y="15038"/>
                </a:lnTo>
                <a:lnTo>
                  <a:pt x="3796" y="15013"/>
                </a:lnTo>
                <a:lnTo>
                  <a:pt x="4088" y="14940"/>
                </a:lnTo>
                <a:lnTo>
                  <a:pt x="4405" y="14794"/>
                </a:lnTo>
                <a:lnTo>
                  <a:pt x="4672" y="14624"/>
                </a:lnTo>
                <a:lnTo>
                  <a:pt x="4964" y="14454"/>
                </a:lnTo>
                <a:lnTo>
                  <a:pt x="5402" y="14138"/>
                </a:lnTo>
                <a:lnTo>
                  <a:pt x="5719" y="13943"/>
                </a:lnTo>
                <a:lnTo>
                  <a:pt x="6035" y="13748"/>
                </a:lnTo>
                <a:lnTo>
                  <a:pt x="6716" y="13383"/>
                </a:lnTo>
                <a:lnTo>
                  <a:pt x="7373" y="13018"/>
                </a:lnTo>
                <a:lnTo>
                  <a:pt x="7689" y="12824"/>
                </a:lnTo>
                <a:lnTo>
                  <a:pt x="8006" y="12629"/>
                </a:lnTo>
                <a:lnTo>
                  <a:pt x="8127" y="12726"/>
                </a:lnTo>
                <a:lnTo>
                  <a:pt x="8273" y="12799"/>
                </a:lnTo>
                <a:lnTo>
                  <a:pt x="8590" y="12945"/>
                </a:lnTo>
                <a:lnTo>
                  <a:pt x="9320" y="13213"/>
                </a:lnTo>
                <a:lnTo>
                  <a:pt x="9685" y="13383"/>
                </a:lnTo>
                <a:lnTo>
                  <a:pt x="10050" y="13554"/>
                </a:lnTo>
                <a:lnTo>
                  <a:pt x="10707" y="13894"/>
                </a:lnTo>
                <a:lnTo>
                  <a:pt x="11364" y="14283"/>
                </a:lnTo>
                <a:lnTo>
                  <a:pt x="11607" y="14454"/>
                </a:lnTo>
                <a:lnTo>
                  <a:pt x="11875" y="14624"/>
                </a:lnTo>
                <a:lnTo>
                  <a:pt x="12021" y="14697"/>
                </a:lnTo>
                <a:lnTo>
                  <a:pt x="12167" y="14770"/>
                </a:lnTo>
                <a:lnTo>
                  <a:pt x="12313" y="14794"/>
                </a:lnTo>
                <a:lnTo>
                  <a:pt x="12459" y="14770"/>
                </a:lnTo>
                <a:lnTo>
                  <a:pt x="12507" y="14770"/>
                </a:lnTo>
                <a:lnTo>
                  <a:pt x="12532" y="14721"/>
                </a:lnTo>
                <a:lnTo>
                  <a:pt x="12629" y="14697"/>
                </a:lnTo>
                <a:lnTo>
                  <a:pt x="12702" y="14648"/>
                </a:lnTo>
                <a:lnTo>
                  <a:pt x="12751" y="14575"/>
                </a:lnTo>
                <a:lnTo>
                  <a:pt x="12775" y="14478"/>
                </a:lnTo>
                <a:lnTo>
                  <a:pt x="12751" y="14065"/>
                </a:lnTo>
                <a:lnTo>
                  <a:pt x="12702" y="13651"/>
                </a:lnTo>
                <a:lnTo>
                  <a:pt x="12629" y="13262"/>
                </a:lnTo>
                <a:lnTo>
                  <a:pt x="12556" y="12848"/>
                </a:lnTo>
                <a:lnTo>
                  <a:pt x="12337" y="12045"/>
                </a:lnTo>
                <a:lnTo>
                  <a:pt x="12118" y="11242"/>
                </a:lnTo>
                <a:lnTo>
                  <a:pt x="11899" y="10463"/>
                </a:lnTo>
                <a:lnTo>
                  <a:pt x="11875" y="10390"/>
                </a:lnTo>
                <a:lnTo>
                  <a:pt x="11680" y="9685"/>
                </a:lnTo>
                <a:lnTo>
                  <a:pt x="11680" y="9636"/>
                </a:lnTo>
                <a:lnTo>
                  <a:pt x="11656" y="9563"/>
                </a:lnTo>
                <a:lnTo>
                  <a:pt x="11631" y="9514"/>
                </a:lnTo>
                <a:lnTo>
                  <a:pt x="11680" y="9490"/>
                </a:lnTo>
                <a:lnTo>
                  <a:pt x="11729" y="9466"/>
                </a:lnTo>
                <a:lnTo>
                  <a:pt x="11802" y="9393"/>
                </a:lnTo>
                <a:lnTo>
                  <a:pt x="11850" y="9344"/>
                </a:lnTo>
                <a:lnTo>
                  <a:pt x="12094" y="9101"/>
                </a:lnTo>
                <a:lnTo>
                  <a:pt x="12361" y="8882"/>
                </a:lnTo>
                <a:lnTo>
                  <a:pt x="12897" y="8419"/>
                </a:lnTo>
                <a:lnTo>
                  <a:pt x="13432" y="8006"/>
                </a:lnTo>
                <a:lnTo>
                  <a:pt x="13967" y="7568"/>
                </a:lnTo>
                <a:lnTo>
                  <a:pt x="14211" y="7324"/>
                </a:lnTo>
                <a:lnTo>
                  <a:pt x="14454" y="7105"/>
                </a:lnTo>
                <a:lnTo>
                  <a:pt x="14697" y="6838"/>
                </a:lnTo>
                <a:lnTo>
                  <a:pt x="14892" y="6570"/>
                </a:lnTo>
                <a:lnTo>
                  <a:pt x="15232" y="6205"/>
                </a:lnTo>
                <a:lnTo>
                  <a:pt x="15403" y="5986"/>
                </a:lnTo>
                <a:lnTo>
                  <a:pt x="15451" y="5889"/>
                </a:lnTo>
                <a:lnTo>
                  <a:pt x="15500" y="5767"/>
                </a:lnTo>
                <a:lnTo>
                  <a:pt x="15500" y="5743"/>
                </a:lnTo>
                <a:lnTo>
                  <a:pt x="15476" y="5646"/>
                </a:lnTo>
                <a:lnTo>
                  <a:pt x="15427" y="5573"/>
                </a:lnTo>
                <a:lnTo>
                  <a:pt x="15354" y="5475"/>
                </a:lnTo>
                <a:lnTo>
                  <a:pt x="15257" y="5427"/>
                </a:lnTo>
                <a:lnTo>
                  <a:pt x="15135" y="5378"/>
                </a:lnTo>
                <a:lnTo>
                  <a:pt x="15013" y="5354"/>
                </a:lnTo>
                <a:lnTo>
                  <a:pt x="14770" y="5329"/>
                </a:lnTo>
                <a:lnTo>
                  <a:pt x="14527" y="5305"/>
                </a:lnTo>
                <a:lnTo>
                  <a:pt x="13797" y="5256"/>
                </a:lnTo>
                <a:lnTo>
                  <a:pt x="13091" y="5208"/>
                </a:lnTo>
                <a:lnTo>
                  <a:pt x="12410" y="5208"/>
                </a:lnTo>
                <a:lnTo>
                  <a:pt x="11753" y="5159"/>
                </a:lnTo>
                <a:lnTo>
                  <a:pt x="11485" y="5135"/>
                </a:lnTo>
                <a:lnTo>
                  <a:pt x="11218" y="5086"/>
                </a:lnTo>
                <a:lnTo>
                  <a:pt x="10950" y="5013"/>
                </a:lnTo>
                <a:lnTo>
                  <a:pt x="10682" y="4989"/>
                </a:lnTo>
                <a:lnTo>
                  <a:pt x="10658" y="4940"/>
                </a:lnTo>
                <a:lnTo>
                  <a:pt x="10634" y="4867"/>
                </a:lnTo>
                <a:lnTo>
                  <a:pt x="10415" y="4599"/>
                </a:lnTo>
                <a:lnTo>
                  <a:pt x="10220" y="4332"/>
                </a:lnTo>
                <a:lnTo>
                  <a:pt x="10025" y="4040"/>
                </a:lnTo>
                <a:lnTo>
                  <a:pt x="9855" y="3748"/>
                </a:lnTo>
                <a:lnTo>
                  <a:pt x="9514" y="3164"/>
                </a:lnTo>
                <a:lnTo>
                  <a:pt x="9222" y="2531"/>
                </a:lnTo>
                <a:lnTo>
                  <a:pt x="8638" y="1290"/>
                </a:lnTo>
                <a:lnTo>
                  <a:pt x="8322" y="682"/>
                </a:lnTo>
                <a:lnTo>
                  <a:pt x="7981" y="73"/>
                </a:lnTo>
                <a:lnTo>
                  <a:pt x="7908" y="25"/>
                </a:lnTo>
                <a:lnTo>
                  <a:pt x="7835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endParaRPr sz="2400">
              <a:solidFill>
                <a:srgbClr val="6D9EEB"/>
              </a:solidFill>
            </a:endParaRPr>
          </a:p>
        </p:txBody>
      </p:sp>
      <p:sp>
        <p:nvSpPr>
          <p:cNvPr id="267" name="Google Shape;267;p19"/>
          <p:cNvSpPr/>
          <p:nvPr/>
        </p:nvSpPr>
        <p:spPr>
          <a:xfrm rot="2486868">
            <a:off x="10265044" y="1198022"/>
            <a:ext cx="231308" cy="299696"/>
          </a:xfrm>
          <a:custGeom>
            <a:avLst/>
            <a:gdLst/>
            <a:ahLst/>
            <a:cxnLst/>
            <a:rect l="l" t="t" r="r" b="b"/>
            <a:pathLst>
              <a:path w="15501" h="15063" extrusionOk="0">
                <a:moveTo>
                  <a:pt x="7957" y="925"/>
                </a:moveTo>
                <a:lnTo>
                  <a:pt x="8249" y="1533"/>
                </a:lnTo>
                <a:lnTo>
                  <a:pt x="8103" y="1606"/>
                </a:lnTo>
                <a:lnTo>
                  <a:pt x="7957" y="1704"/>
                </a:lnTo>
                <a:lnTo>
                  <a:pt x="7933" y="1752"/>
                </a:lnTo>
                <a:lnTo>
                  <a:pt x="7933" y="1339"/>
                </a:lnTo>
                <a:lnTo>
                  <a:pt x="7957" y="925"/>
                </a:lnTo>
                <a:close/>
                <a:moveTo>
                  <a:pt x="8371" y="1801"/>
                </a:moveTo>
                <a:lnTo>
                  <a:pt x="8492" y="2020"/>
                </a:lnTo>
                <a:lnTo>
                  <a:pt x="8346" y="2117"/>
                </a:lnTo>
                <a:lnTo>
                  <a:pt x="8200" y="2215"/>
                </a:lnTo>
                <a:lnTo>
                  <a:pt x="8079" y="2288"/>
                </a:lnTo>
                <a:lnTo>
                  <a:pt x="7957" y="2409"/>
                </a:lnTo>
                <a:lnTo>
                  <a:pt x="7933" y="2069"/>
                </a:lnTo>
                <a:lnTo>
                  <a:pt x="8127" y="1971"/>
                </a:lnTo>
                <a:lnTo>
                  <a:pt x="8249" y="1898"/>
                </a:lnTo>
                <a:lnTo>
                  <a:pt x="8371" y="1801"/>
                </a:lnTo>
                <a:close/>
                <a:moveTo>
                  <a:pt x="8663" y="2336"/>
                </a:moveTo>
                <a:lnTo>
                  <a:pt x="8784" y="2628"/>
                </a:lnTo>
                <a:lnTo>
                  <a:pt x="8687" y="2653"/>
                </a:lnTo>
                <a:lnTo>
                  <a:pt x="8590" y="2726"/>
                </a:lnTo>
                <a:lnTo>
                  <a:pt x="8419" y="2847"/>
                </a:lnTo>
                <a:lnTo>
                  <a:pt x="8225" y="2993"/>
                </a:lnTo>
                <a:lnTo>
                  <a:pt x="8054" y="3164"/>
                </a:lnTo>
                <a:lnTo>
                  <a:pt x="8006" y="2750"/>
                </a:lnTo>
                <a:lnTo>
                  <a:pt x="8176" y="2653"/>
                </a:lnTo>
                <a:lnTo>
                  <a:pt x="8322" y="2531"/>
                </a:lnTo>
                <a:lnTo>
                  <a:pt x="8565" y="2385"/>
                </a:lnTo>
                <a:lnTo>
                  <a:pt x="8663" y="2336"/>
                </a:lnTo>
                <a:close/>
                <a:moveTo>
                  <a:pt x="8979" y="2945"/>
                </a:moveTo>
                <a:lnTo>
                  <a:pt x="8979" y="2969"/>
                </a:lnTo>
                <a:lnTo>
                  <a:pt x="9076" y="3164"/>
                </a:lnTo>
                <a:lnTo>
                  <a:pt x="8857" y="3285"/>
                </a:lnTo>
                <a:lnTo>
                  <a:pt x="8663" y="3431"/>
                </a:lnTo>
                <a:lnTo>
                  <a:pt x="8371" y="3626"/>
                </a:lnTo>
                <a:lnTo>
                  <a:pt x="8079" y="3821"/>
                </a:lnTo>
                <a:lnTo>
                  <a:pt x="8054" y="3504"/>
                </a:lnTo>
                <a:lnTo>
                  <a:pt x="8200" y="3456"/>
                </a:lnTo>
                <a:lnTo>
                  <a:pt x="8322" y="3383"/>
                </a:lnTo>
                <a:lnTo>
                  <a:pt x="8541" y="3212"/>
                </a:lnTo>
                <a:lnTo>
                  <a:pt x="8833" y="3018"/>
                </a:lnTo>
                <a:lnTo>
                  <a:pt x="8979" y="2945"/>
                </a:lnTo>
                <a:close/>
                <a:moveTo>
                  <a:pt x="9271" y="3529"/>
                </a:moveTo>
                <a:lnTo>
                  <a:pt x="9393" y="3796"/>
                </a:lnTo>
                <a:lnTo>
                  <a:pt x="8736" y="4186"/>
                </a:lnTo>
                <a:lnTo>
                  <a:pt x="8419" y="4380"/>
                </a:lnTo>
                <a:lnTo>
                  <a:pt x="8249" y="4478"/>
                </a:lnTo>
                <a:lnTo>
                  <a:pt x="8103" y="4599"/>
                </a:lnTo>
                <a:lnTo>
                  <a:pt x="8079" y="4113"/>
                </a:lnTo>
                <a:lnTo>
                  <a:pt x="8225" y="4088"/>
                </a:lnTo>
                <a:lnTo>
                  <a:pt x="8371" y="4040"/>
                </a:lnTo>
                <a:lnTo>
                  <a:pt x="8663" y="3894"/>
                </a:lnTo>
                <a:lnTo>
                  <a:pt x="9052" y="3650"/>
                </a:lnTo>
                <a:lnTo>
                  <a:pt x="9271" y="3529"/>
                </a:lnTo>
                <a:close/>
                <a:moveTo>
                  <a:pt x="9587" y="4186"/>
                </a:moveTo>
                <a:lnTo>
                  <a:pt x="9660" y="4332"/>
                </a:lnTo>
                <a:lnTo>
                  <a:pt x="9490" y="4429"/>
                </a:lnTo>
                <a:lnTo>
                  <a:pt x="9344" y="4551"/>
                </a:lnTo>
                <a:lnTo>
                  <a:pt x="9052" y="4770"/>
                </a:lnTo>
                <a:lnTo>
                  <a:pt x="8809" y="4916"/>
                </a:lnTo>
                <a:lnTo>
                  <a:pt x="8590" y="5110"/>
                </a:lnTo>
                <a:lnTo>
                  <a:pt x="8371" y="5305"/>
                </a:lnTo>
                <a:lnTo>
                  <a:pt x="8176" y="5524"/>
                </a:lnTo>
                <a:lnTo>
                  <a:pt x="8127" y="4794"/>
                </a:lnTo>
                <a:lnTo>
                  <a:pt x="8322" y="4794"/>
                </a:lnTo>
                <a:lnTo>
                  <a:pt x="8492" y="4721"/>
                </a:lnTo>
                <a:lnTo>
                  <a:pt x="8833" y="4575"/>
                </a:lnTo>
                <a:lnTo>
                  <a:pt x="9222" y="4380"/>
                </a:lnTo>
                <a:lnTo>
                  <a:pt x="9587" y="4186"/>
                </a:lnTo>
                <a:close/>
                <a:moveTo>
                  <a:pt x="14965" y="5938"/>
                </a:moveTo>
                <a:lnTo>
                  <a:pt x="14795" y="6059"/>
                </a:lnTo>
                <a:lnTo>
                  <a:pt x="14649" y="6205"/>
                </a:lnTo>
                <a:lnTo>
                  <a:pt x="14576" y="6181"/>
                </a:lnTo>
                <a:lnTo>
                  <a:pt x="14332" y="6157"/>
                </a:lnTo>
                <a:lnTo>
                  <a:pt x="14965" y="5938"/>
                </a:lnTo>
                <a:close/>
                <a:moveTo>
                  <a:pt x="2190" y="5840"/>
                </a:moveTo>
                <a:lnTo>
                  <a:pt x="2093" y="5986"/>
                </a:lnTo>
                <a:lnTo>
                  <a:pt x="2044" y="6132"/>
                </a:lnTo>
                <a:lnTo>
                  <a:pt x="2044" y="6181"/>
                </a:lnTo>
                <a:lnTo>
                  <a:pt x="2044" y="6254"/>
                </a:lnTo>
                <a:lnTo>
                  <a:pt x="1874" y="6181"/>
                </a:lnTo>
                <a:lnTo>
                  <a:pt x="1679" y="6108"/>
                </a:lnTo>
                <a:lnTo>
                  <a:pt x="1266" y="5962"/>
                </a:lnTo>
                <a:lnTo>
                  <a:pt x="2190" y="5840"/>
                </a:lnTo>
                <a:close/>
                <a:moveTo>
                  <a:pt x="3018" y="5743"/>
                </a:moveTo>
                <a:lnTo>
                  <a:pt x="2677" y="6132"/>
                </a:lnTo>
                <a:lnTo>
                  <a:pt x="2555" y="6302"/>
                </a:lnTo>
                <a:lnTo>
                  <a:pt x="2288" y="6278"/>
                </a:lnTo>
                <a:lnTo>
                  <a:pt x="2312" y="6254"/>
                </a:lnTo>
                <a:lnTo>
                  <a:pt x="2409" y="6181"/>
                </a:lnTo>
                <a:lnTo>
                  <a:pt x="2482" y="6059"/>
                </a:lnTo>
                <a:lnTo>
                  <a:pt x="2604" y="5938"/>
                </a:lnTo>
                <a:lnTo>
                  <a:pt x="2750" y="5816"/>
                </a:lnTo>
                <a:lnTo>
                  <a:pt x="2823" y="5767"/>
                </a:lnTo>
                <a:lnTo>
                  <a:pt x="3018" y="5743"/>
                </a:lnTo>
                <a:close/>
                <a:moveTo>
                  <a:pt x="9879" y="4672"/>
                </a:moveTo>
                <a:lnTo>
                  <a:pt x="9977" y="4818"/>
                </a:lnTo>
                <a:lnTo>
                  <a:pt x="9952" y="4818"/>
                </a:lnTo>
                <a:lnTo>
                  <a:pt x="9733" y="5062"/>
                </a:lnTo>
                <a:lnTo>
                  <a:pt x="9490" y="5281"/>
                </a:lnTo>
                <a:lnTo>
                  <a:pt x="8979" y="5719"/>
                </a:lnTo>
                <a:lnTo>
                  <a:pt x="8590" y="6035"/>
                </a:lnTo>
                <a:lnTo>
                  <a:pt x="8395" y="6181"/>
                </a:lnTo>
                <a:lnTo>
                  <a:pt x="8200" y="6351"/>
                </a:lnTo>
                <a:lnTo>
                  <a:pt x="8176" y="5694"/>
                </a:lnTo>
                <a:lnTo>
                  <a:pt x="8468" y="5573"/>
                </a:lnTo>
                <a:lnTo>
                  <a:pt x="8736" y="5402"/>
                </a:lnTo>
                <a:lnTo>
                  <a:pt x="9247" y="5086"/>
                </a:lnTo>
                <a:lnTo>
                  <a:pt x="9539" y="4916"/>
                </a:lnTo>
                <a:lnTo>
                  <a:pt x="9709" y="4794"/>
                </a:lnTo>
                <a:lnTo>
                  <a:pt x="9879" y="4672"/>
                </a:lnTo>
                <a:close/>
                <a:moveTo>
                  <a:pt x="3967" y="5597"/>
                </a:moveTo>
                <a:lnTo>
                  <a:pt x="3869" y="5719"/>
                </a:lnTo>
                <a:lnTo>
                  <a:pt x="3723" y="5986"/>
                </a:lnTo>
                <a:lnTo>
                  <a:pt x="3553" y="6229"/>
                </a:lnTo>
                <a:lnTo>
                  <a:pt x="3504" y="6327"/>
                </a:lnTo>
                <a:lnTo>
                  <a:pt x="3456" y="6424"/>
                </a:lnTo>
                <a:lnTo>
                  <a:pt x="3164" y="6375"/>
                </a:lnTo>
                <a:lnTo>
                  <a:pt x="2920" y="6327"/>
                </a:lnTo>
                <a:lnTo>
                  <a:pt x="3066" y="6181"/>
                </a:lnTo>
                <a:lnTo>
                  <a:pt x="3431" y="5792"/>
                </a:lnTo>
                <a:lnTo>
                  <a:pt x="3602" y="5646"/>
                </a:lnTo>
                <a:lnTo>
                  <a:pt x="3967" y="5597"/>
                </a:lnTo>
                <a:close/>
                <a:moveTo>
                  <a:pt x="5110" y="5354"/>
                </a:moveTo>
                <a:lnTo>
                  <a:pt x="4989" y="5475"/>
                </a:lnTo>
                <a:lnTo>
                  <a:pt x="4867" y="5597"/>
                </a:lnTo>
                <a:lnTo>
                  <a:pt x="4648" y="5865"/>
                </a:lnTo>
                <a:lnTo>
                  <a:pt x="4380" y="6205"/>
                </a:lnTo>
                <a:lnTo>
                  <a:pt x="4234" y="6400"/>
                </a:lnTo>
                <a:lnTo>
                  <a:pt x="4113" y="6594"/>
                </a:lnTo>
                <a:lnTo>
                  <a:pt x="3723" y="6497"/>
                </a:lnTo>
                <a:lnTo>
                  <a:pt x="3821" y="6400"/>
                </a:lnTo>
                <a:lnTo>
                  <a:pt x="3869" y="6278"/>
                </a:lnTo>
                <a:lnTo>
                  <a:pt x="3991" y="6084"/>
                </a:lnTo>
                <a:lnTo>
                  <a:pt x="4137" y="5865"/>
                </a:lnTo>
                <a:lnTo>
                  <a:pt x="4307" y="5694"/>
                </a:lnTo>
                <a:lnTo>
                  <a:pt x="4405" y="5597"/>
                </a:lnTo>
                <a:lnTo>
                  <a:pt x="4526" y="5500"/>
                </a:lnTo>
                <a:lnTo>
                  <a:pt x="5110" y="5354"/>
                </a:lnTo>
                <a:close/>
                <a:moveTo>
                  <a:pt x="14065" y="6254"/>
                </a:moveTo>
                <a:lnTo>
                  <a:pt x="14138" y="6327"/>
                </a:lnTo>
                <a:lnTo>
                  <a:pt x="14235" y="6375"/>
                </a:lnTo>
                <a:lnTo>
                  <a:pt x="14430" y="6448"/>
                </a:lnTo>
                <a:lnTo>
                  <a:pt x="14186" y="6740"/>
                </a:lnTo>
                <a:lnTo>
                  <a:pt x="14016" y="6643"/>
                </a:lnTo>
                <a:lnTo>
                  <a:pt x="13846" y="6546"/>
                </a:lnTo>
                <a:lnTo>
                  <a:pt x="13675" y="6497"/>
                </a:lnTo>
                <a:lnTo>
                  <a:pt x="13481" y="6448"/>
                </a:lnTo>
                <a:lnTo>
                  <a:pt x="14065" y="6254"/>
                </a:lnTo>
                <a:close/>
                <a:moveTo>
                  <a:pt x="5573" y="5451"/>
                </a:moveTo>
                <a:lnTo>
                  <a:pt x="5719" y="5621"/>
                </a:lnTo>
                <a:lnTo>
                  <a:pt x="5840" y="5767"/>
                </a:lnTo>
                <a:lnTo>
                  <a:pt x="5816" y="5767"/>
                </a:lnTo>
                <a:lnTo>
                  <a:pt x="5670" y="5840"/>
                </a:lnTo>
                <a:lnTo>
                  <a:pt x="5548" y="5962"/>
                </a:lnTo>
                <a:lnTo>
                  <a:pt x="5354" y="6205"/>
                </a:lnTo>
                <a:lnTo>
                  <a:pt x="5110" y="6473"/>
                </a:lnTo>
                <a:lnTo>
                  <a:pt x="4989" y="6619"/>
                </a:lnTo>
                <a:lnTo>
                  <a:pt x="4916" y="6765"/>
                </a:lnTo>
                <a:lnTo>
                  <a:pt x="4429" y="6667"/>
                </a:lnTo>
                <a:lnTo>
                  <a:pt x="4551" y="6546"/>
                </a:lnTo>
                <a:lnTo>
                  <a:pt x="4648" y="6424"/>
                </a:lnTo>
                <a:lnTo>
                  <a:pt x="4843" y="6157"/>
                </a:lnTo>
                <a:lnTo>
                  <a:pt x="5159" y="5816"/>
                </a:lnTo>
                <a:lnTo>
                  <a:pt x="5354" y="5646"/>
                </a:lnTo>
                <a:lnTo>
                  <a:pt x="5475" y="5548"/>
                </a:lnTo>
                <a:lnTo>
                  <a:pt x="5548" y="5451"/>
                </a:lnTo>
                <a:close/>
                <a:moveTo>
                  <a:pt x="6035" y="5962"/>
                </a:moveTo>
                <a:lnTo>
                  <a:pt x="6278" y="6254"/>
                </a:lnTo>
                <a:lnTo>
                  <a:pt x="6157" y="6424"/>
                </a:lnTo>
                <a:lnTo>
                  <a:pt x="6011" y="6643"/>
                </a:lnTo>
                <a:lnTo>
                  <a:pt x="5889" y="6862"/>
                </a:lnTo>
                <a:lnTo>
                  <a:pt x="5840" y="6935"/>
                </a:lnTo>
                <a:lnTo>
                  <a:pt x="5840" y="7008"/>
                </a:lnTo>
                <a:lnTo>
                  <a:pt x="5232" y="6838"/>
                </a:lnTo>
                <a:lnTo>
                  <a:pt x="5402" y="6692"/>
                </a:lnTo>
                <a:lnTo>
                  <a:pt x="5548" y="6546"/>
                </a:lnTo>
                <a:lnTo>
                  <a:pt x="5767" y="6278"/>
                </a:lnTo>
                <a:lnTo>
                  <a:pt x="5889" y="6157"/>
                </a:lnTo>
                <a:lnTo>
                  <a:pt x="6011" y="6011"/>
                </a:lnTo>
                <a:lnTo>
                  <a:pt x="6035" y="5962"/>
                </a:lnTo>
                <a:close/>
                <a:moveTo>
                  <a:pt x="7519" y="925"/>
                </a:moveTo>
                <a:lnTo>
                  <a:pt x="7470" y="1120"/>
                </a:lnTo>
                <a:lnTo>
                  <a:pt x="7470" y="1314"/>
                </a:lnTo>
                <a:lnTo>
                  <a:pt x="7470" y="1704"/>
                </a:lnTo>
                <a:lnTo>
                  <a:pt x="7495" y="2093"/>
                </a:lnTo>
                <a:lnTo>
                  <a:pt x="7519" y="2482"/>
                </a:lnTo>
                <a:lnTo>
                  <a:pt x="7592" y="3285"/>
                </a:lnTo>
                <a:lnTo>
                  <a:pt x="7665" y="4234"/>
                </a:lnTo>
                <a:lnTo>
                  <a:pt x="7714" y="5183"/>
                </a:lnTo>
                <a:lnTo>
                  <a:pt x="7714" y="6132"/>
                </a:lnTo>
                <a:lnTo>
                  <a:pt x="7714" y="7081"/>
                </a:lnTo>
                <a:lnTo>
                  <a:pt x="7519" y="6886"/>
                </a:lnTo>
                <a:lnTo>
                  <a:pt x="7324" y="6716"/>
                </a:lnTo>
                <a:lnTo>
                  <a:pt x="7032" y="6473"/>
                </a:lnTo>
                <a:lnTo>
                  <a:pt x="6522" y="5913"/>
                </a:lnTo>
                <a:lnTo>
                  <a:pt x="5986" y="5354"/>
                </a:lnTo>
                <a:lnTo>
                  <a:pt x="5792" y="5159"/>
                </a:lnTo>
                <a:lnTo>
                  <a:pt x="5670" y="5086"/>
                </a:lnTo>
                <a:lnTo>
                  <a:pt x="5573" y="5013"/>
                </a:lnTo>
                <a:lnTo>
                  <a:pt x="5719" y="4721"/>
                </a:lnTo>
                <a:lnTo>
                  <a:pt x="5913" y="4453"/>
                </a:lnTo>
                <a:lnTo>
                  <a:pt x="6278" y="3894"/>
                </a:lnTo>
                <a:lnTo>
                  <a:pt x="6449" y="3626"/>
                </a:lnTo>
                <a:lnTo>
                  <a:pt x="6570" y="3358"/>
                </a:lnTo>
                <a:lnTo>
                  <a:pt x="6692" y="3066"/>
                </a:lnTo>
                <a:lnTo>
                  <a:pt x="6789" y="2774"/>
                </a:lnTo>
                <a:lnTo>
                  <a:pt x="6984" y="2166"/>
                </a:lnTo>
                <a:lnTo>
                  <a:pt x="7203" y="1558"/>
                </a:lnTo>
                <a:lnTo>
                  <a:pt x="7349" y="1217"/>
                </a:lnTo>
                <a:lnTo>
                  <a:pt x="7519" y="925"/>
                </a:lnTo>
                <a:close/>
                <a:moveTo>
                  <a:pt x="6497" y="6497"/>
                </a:moveTo>
                <a:lnTo>
                  <a:pt x="6522" y="6521"/>
                </a:lnTo>
                <a:lnTo>
                  <a:pt x="6716" y="6716"/>
                </a:lnTo>
                <a:lnTo>
                  <a:pt x="6643" y="6765"/>
                </a:lnTo>
                <a:lnTo>
                  <a:pt x="6595" y="6789"/>
                </a:lnTo>
                <a:lnTo>
                  <a:pt x="6497" y="6911"/>
                </a:lnTo>
                <a:lnTo>
                  <a:pt x="6400" y="7008"/>
                </a:lnTo>
                <a:lnTo>
                  <a:pt x="6327" y="7130"/>
                </a:lnTo>
                <a:lnTo>
                  <a:pt x="5986" y="7057"/>
                </a:lnTo>
                <a:lnTo>
                  <a:pt x="6059" y="7008"/>
                </a:lnTo>
                <a:lnTo>
                  <a:pt x="6132" y="6935"/>
                </a:lnTo>
                <a:lnTo>
                  <a:pt x="6254" y="6838"/>
                </a:lnTo>
                <a:lnTo>
                  <a:pt x="6497" y="6497"/>
                </a:lnTo>
                <a:close/>
                <a:moveTo>
                  <a:pt x="13286" y="6521"/>
                </a:moveTo>
                <a:lnTo>
                  <a:pt x="13627" y="6740"/>
                </a:lnTo>
                <a:lnTo>
                  <a:pt x="13967" y="6935"/>
                </a:lnTo>
                <a:lnTo>
                  <a:pt x="13870" y="7032"/>
                </a:lnTo>
                <a:lnTo>
                  <a:pt x="13724" y="7178"/>
                </a:lnTo>
                <a:lnTo>
                  <a:pt x="13578" y="7081"/>
                </a:lnTo>
                <a:lnTo>
                  <a:pt x="13456" y="7032"/>
                </a:lnTo>
                <a:lnTo>
                  <a:pt x="13164" y="6911"/>
                </a:lnTo>
                <a:lnTo>
                  <a:pt x="12897" y="6813"/>
                </a:lnTo>
                <a:lnTo>
                  <a:pt x="12653" y="6716"/>
                </a:lnTo>
                <a:lnTo>
                  <a:pt x="13286" y="6521"/>
                </a:lnTo>
                <a:close/>
                <a:moveTo>
                  <a:pt x="10171" y="5062"/>
                </a:moveTo>
                <a:lnTo>
                  <a:pt x="10220" y="5135"/>
                </a:lnTo>
                <a:lnTo>
                  <a:pt x="10196" y="5159"/>
                </a:lnTo>
                <a:lnTo>
                  <a:pt x="9587" y="5816"/>
                </a:lnTo>
                <a:lnTo>
                  <a:pt x="9003" y="6521"/>
                </a:lnTo>
                <a:lnTo>
                  <a:pt x="8809" y="6716"/>
                </a:lnTo>
                <a:lnTo>
                  <a:pt x="8590" y="6935"/>
                </a:lnTo>
                <a:lnTo>
                  <a:pt x="8371" y="7154"/>
                </a:lnTo>
                <a:lnTo>
                  <a:pt x="8152" y="7373"/>
                </a:lnTo>
                <a:lnTo>
                  <a:pt x="8200" y="6740"/>
                </a:lnTo>
                <a:lnTo>
                  <a:pt x="8444" y="6570"/>
                </a:lnTo>
                <a:lnTo>
                  <a:pt x="8663" y="6400"/>
                </a:lnTo>
                <a:lnTo>
                  <a:pt x="9101" y="6035"/>
                </a:lnTo>
                <a:lnTo>
                  <a:pt x="9660" y="5573"/>
                </a:lnTo>
                <a:lnTo>
                  <a:pt x="9928" y="5329"/>
                </a:lnTo>
                <a:lnTo>
                  <a:pt x="10171" y="5062"/>
                </a:lnTo>
                <a:close/>
                <a:moveTo>
                  <a:pt x="10488" y="5329"/>
                </a:moveTo>
                <a:lnTo>
                  <a:pt x="10731" y="5427"/>
                </a:lnTo>
                <a:lnTo>
                  <a:pt x="10999" y="5500"/>
                </a:lnTo>
                <a:lnTo>
                  <a:pt x="11510" y="5597"/>
                </a:lnTo>
                <a:lnTo>
                  <a:pt x="11850" y="5670"/>
                </a:lnTo>
                <a:lnTo>
                  <a:pt x="12167" y="5694"/>
                </a:lnTo>
                <a:lnTo>
                  <a:pt x="12824" y="5719"/>
                </a:lnTo>
                <a:lnTo>
                  <a:pt x="13529" y="5743"/>
                </a:lnTo>
                <a:lnTo>
                  <a:pt x="14235" y="5792"/>
                </a:lnTo>
                <a:lnTo>
                  <a:pt x="13505" y="6059"/>
                </a:lnTo>
                <a:lnTo>
                  <a:pt x="12799" y="6278"/>
                </a:lnTo>
                <a:lnTo>
                  <a:pt x="11339" y="6692"/>
                </a:lnTo>
                <a:lnTo>
                  <a:pt x="9612" y="7130"/>
                </a:lnTo>
                <a:lnTo>
                  <a:pt x="9149" y="7251"/>
                </a:lnTo>
                <a:lnTo>
                  <a:pt x="8663" y="7373"/>
                </a:lnTo>
                <a:lnTo>
                  <a:pt x="9101" y="6862"/>
                </a:lnTo>
                <a:lnTo>
                  <a:pt x="9758" y="6132"/>
                </a:lnTo>
                <a:lnTo>
                  <a:pt x="10098" y="5767"/>
                </a:lnTo>
                <a:lnTo>
                  <a:pt x="10439" y="5402"/>
                </a:lnTo>
                <a:lnTo>
                  <a:pt x="10488" y="5329"/>
                </a:lnTo>
                <a:close/>
                <a:moveTo>
                  <a:pt x="6862" y="6886"/>
                </a:moveTo>
                <a:lnTo>
                  <a:pt x="7349" y="7422"/>
                </a:lnTo>
                <a:lnTo>
                  <a:pt x="7349" y="7422"/>
                </a:lnTo>
                <a:lnTo>
                  <a:pt x="6570" y="7203"/>
                </a:lnTo>
                <a:lnTo>
                  <a:pt x="6668" y="7105"/>
                </a:lnTo>
                <a:lnTo>
                  <a:pt x="6765" y="7008"/>
                </a:lnTo>
                <a:lnTo>
                  <a:pt x="6862" y="6911"/>
                </a:lnTo>
                <a:lnTo>
                  <a:pt x="6862" y="6886"/>
                </a:lnTo>
                <a:close/>
                <a:moveTo>
                  <a:pt x="12386" y="6789"/>
                </a:moveTo>
                <a:lnTo>
                  <a:pt x="12483" y="6911"/>
                </a:lnTo>
                <a:lnTo>
                  <a:pt x="12629" y="7008"/>
                </a:lnTo>
                <a:lnTo>
                  <a:pt x="12775" y="7105"/>
                </a:lnTo>
                <a:lnTo>
                  <a:pt x="12921" y="7178"/>
                </a:lnTo>
                <a:lnTo>
                  <a:pt x="13432" y="7422"/>
                </a:lnTo>
                <a:lnTo>
                  <a:pt x="13140" y="7641"/>
                </a:lnTo>
                <a:lnTo>
                  <a:pt x="12970" y="7543"/>
                </a:lnTo>
                <a:lnTo>
                  <a:pt x="12799" y="7470"/>
                </a:lnTo>
                <a:lnTo>
                  <a:pt x="12483" y="7349"/>
                </a:lnTo>
                <a:lnTo>
                  <a:pt x="12045" y="7154"/>
                </a:lnTo>
                <a:lnTo>
                  <a:pt x="11826" y="7057"/>
                </a:lnTo>
                <a:lnTo>
                  <a:pt x="11607" y="7008"/>
                </a:lnTo>
                <a:lnTo>
                  <a:pt x="12386" y="6789"/>
                </a:lnTo>
                <a:close/>
                <a:moveTo>
                  <a:pt x="11461" y="7057"/>
                </a:moveTo>
                <a:lnTo>
                  <a:pt x="11534" y="7154"/>
                </a:lnTo>
                <a:lnTo>
                  <a:pt x="11631" y="7251"/>
                </a:lnTo>
                <a:lnTo>
                  <a:pt x="11850" y="7397"/>
                </a:lnTo>
                <a:lnTo>
                  <a:pt x="12069" y="7519"/>
                </a:lnTo>
                <a:lnTo>
                  <a:pt x="12313" y="7641"/>
                </a:lnTo>
                <a:lnTo>
                  <a:pt x="12532" y="7762"/>
                </a:lnTo>
                <a:lnTo>
                  <a:pt x="12799" y="7908"/>
                </a:lnTo>
                <a:lnTo>
                  <a:pt x="12483" y="8152"/>
                </a:lnTo>
                <a:lnTo>
                  <a:pt x="12410" y="8054"/>
                </a:lnTo>
                <a:lnTo>
                  <a:pt x="12337" y="7981"/>
                </a:lnTo>
                <a:lnTo>
                  <a:pt x="12240" y="7908"/>
                </a:lnTo>
                <a:lnTo>
                  <a:pt x="12118" y="7860"/>
                </a:lnTo>
                <a:lnTo>
                  <a:pt x="11875" y="7762"/>
                </a:lnTo>
                <a:lnTo>
                  <a:pt x="11656" y="7689"/>
                </a:lnTo>
                <a:lnTo>
                  <a:pt x="11145" y="7470"/>
                </a:lnTo>
                <a:lnTo>
                  <a:pt x="10901" y="7349"/>
                </a:lnTo>
                <a:lnTo>
                  <a:pt x="10634" y="7251"/>
                </a:lnTo>
                <a:lnTo>
                  <a:pt x="11437" y="7057"/>
                </a:lnTo>
                <a:close/>
                <a:moveTo>
                  <a:pt x="10439" y="7324"/>
                </a:moveTo>
                <a:lnTo>
                  <a:pt x="10512" y="7422"/>
                </a:lnTo>
                <a:lnTo>
                  <a:pt x="10609" y="7495"/>
                </a:lnTo>
                <a:lnTo>
                  <a:pt x="10828" y="7665"/>
                </a:lnTo>
                <a:lnTo>
                  <a:pt x="11047" y="7787"/>
                </a:lnTo>
                <a:lnTo>
                  <a:pt x="11291" y="7884"/>
                </a:lnTo>
                <a:lnTo>
                  <a:pt x="11996" y="8176"/>
                </a:lnTo>
                <a:lnTo>
                  <a:pt x="12167" y="8249"/>
                </a:lnTo>
                <a:lnTo>
                  <a:pt x="12215" y="8273"/>
                </a:lnTo>
                <a:lnTo>
                  <a:pt x="12288" y="8298"/>
                </a:lnTo>
                <a:lnTo>
                  <a:pt x="11996" y="8541"/>
                </a:lnTo>
                <a:lnTo>
                  <a:pt x="11972" y="8541"/>
                </a:lnTo>
                <a:lnTo>
                  <a:pt x="11583" y="8444"/>
                </a:lnTo>
                <a:lnTo>
                  <a:pt x="11218" y="8322"/>
                </a:lnTo>
                <a:lnTo>
                  <a:pt x="10853" y="8152"/>
                </a:lnTo>
                <a:lnTo>
                  <a:pt x="10512" y="7957"/>
                </a:lnTo>
                <a:lnTo>
                  <a:pt x="10098" y="7714"/>
                </a:lnTo>
                <a:lnTo>
                  <a:pt x="9879" y="7592"/>
                </a:lnTo>
                <a:lnTo>
                  <a:pt x="9660" y="7495"/>
                </a:lnTo>
                <a:lnTo>
                  <a:pt x="10439" y="7324"/>
                </a:lnTo>
                <a:close/>
                <a:moveTo>
                  <a:pt x="8225" y="8103"/>
                </a:moveTo>
                <a:lnTo>
                  <a:pt x="8638" y="8249"/>
                </a:lnTo>
                <a:lnTo>
                  <a:pt x="9028" y="8419"/>
                </a:lnTo>
                <a:lnTo>
                  <a:pt x="8930" y="8517"/>
                </a:lnTo>
                <a:lnTo>
                  <a:pt x="8784" y="8638"/>
                </a:lnTo>
                <a:lnTo>
                  <a:pt x="8711" y="8711"/>
                </a:lnTo>
                <a:lnTo>
                  <a:pt x="8687" y="8784"/>
                </a:lnTo>
                <a:lnTo>
                  <a:pt x="8225" y="8103"/>
                </a:lnTo>
                <a:close/>
                <a:moveTo>
                  <a:pt x="7689" y="8663"/>
                </a:moveTo>
                <a:lnTo>
                  <a:pt x="7714" y="9003"/>
                </a:lnTo>
                <a:lnTo>
                  <a:pt x="7689" y="9003"/>
                </a:lnTo>
                <a:lnTo>
                  <a:pt x="7519" y="8930"/>
                </a:lnTo>
                <a:lnTo>
                  <a:pt x="7665" y="8687"/>
                </a:lnTo>
                <a:lnTo>
                  <a:pt x="7689" y="8663"/>
                </a:lnTo>
                <a:close/>
                <a:moveTo>
                  <a:pt x="9344" y="7592"/>
                </a:moveTo>
                <a:lnTo>
                  <a:pt x="9612" y="7787"/>
                </a:lnTo>
                <a:lnTo>
                  <a:pt x="9904" y="7981"/>
                </a:lnTo>
                <a:lnTo>
                  <a:pt x="10463" y="8322"/>
                </a:lnTo>
                <a:lnTo>
                  <a:pt x="10755" y="8492"/>
                </a:lnTo>
                <a:lnTo>
                  <a:pt x="11047" y="8638"/>
                </a:lnTo>
                <a:lnTo>
                  <a:pt x="11364" y="8760"/>
                </a:lnTo>
                <a:lnTo>
                  <a:pt x="11680" y="8833"/>
                </a:lnTo>
                <a:lnTo>
                  <a:pt x="11510" y="9003"/>
                </a:lnTo>
                <a:lnTo>
                  <a:pt x="11485" y="9028"/>
                </a:lnTo>
                <a:lnTo>
                  <a:pt x="10463" y="8565"/>
                </a:lnTo>
                <a:lnTo>
                  <a:pt x="9952" y="8371"/>
                </a:lnTo>
                <a:lnTo>
                  <a:pt x="9417" y="8176"/>
                </a:lnTo>
                <a:lnTo>
                  <a:pt x="8979" y="7981"/>
                </a:lnTo>
                <a:lnTo>
                  <a:pt x="8736" y="7884"/>
                </a:lnTo>
                <a:lnTo>
                  <a:pt x="8468" y="7811"/>
                </a:lnTo>
                <a:lnTo>
                  <a:pt x="8906" y="7714"/>
                </a:lnTo>
                <a:lnTo>
                  <a:pt x="9344" y="7592"/>
                </a:lnTo>
                <a:close/>
                <a:moveTo>
                  <a:pt x="9368" y="8565"/>
                </a:moveTo>
                <a:lnTo>
                  <a:pt x="9733" y="8687"/>
                </a:lnTo>
                <a:lnTo>
                  <a:pt x="9660" y="8760"/>
                </a:lnTo>
                <a:lnTo>
                  <a:pt x="9198" y="9076"/>
                </a:lnTo>
                <a:lnTo>
                  <a:pt x="9101" y="9149"/>
                </a:lnTo>
                <a:lnTo>
                  <a:pt x="9003" y="9247"/>
                </a:lnTo>
                <a:lnTo>
                  <a:pt x="8760" y="8906"/>
                </a:lnTo>
                <a:lnTo>
                  <a:pt x="8784" y="8906"/>
                </a:lnTo>
                <a:lnTo>
                  <a:pt x="8930" y="8809"/>
                </a:lnTo>
                <a:lnTo>
                  <a:pt x="9052" y="8711"/>
                </a:lnTo>
                <a:lnTo>
                  <a:pt x="9174" y="8638"/>
                </a:lnTo>
                <a:lnTo>
                  <a:pt x="9344" y="8590"/>
                </a:lnTo>
                <a:lnTo>
                  <a:pt x="9368" y="8565"/>
                </a:lnTo>
                <a:close/>
                <a:moveTo>
                  <a:pt x="828" y="6181"/>
                </a:moveTo>
                <a:lnTo>
                  <a:pt x="1168" y="6302"/>
                </a:lnTo>
                <a:lnTo>
                  <a:pt x="1533" y="6400"/>
                </a:lnTo>
                <a:lnTo>
                  <a:pt x="2239" y="6546"/>
                </a:lnTo>
                <a:lnTo>
                  <a:pt x="2507" y="6570"/>
                </a:lnTo>
                <a:lnTo>
                  <a:pt x="2750" y="6594"/>
                </a:lnTo>
                <a:lnTo>
                  <a:pt x="3018" y="6619"/>
                </a:lnTo>
                <a:lnTo>
                  <a:pt x="3285" y="6643"/>
                </a:lnTo>
                <a:lnTo>
                  <a:pt x="4356" y="6911"/>
                </a:lnTo>
                <a:lnTo>
                  <a:pt x="5159" y="7081"/>
                </a:lnTo>
                <a:lnTo>
                  <a:pt x="5938" y="7300"/>
                </a:lnTo>
                <a:lnTo>
                  <a:pt x="7519" y="7762"/>
                </a:lnTo>
                <a:lnTo>
                  <a:pt x="6546" y="8273"/>
                </a:lnTo>
                <a:lnTo>
                  <a:pt x="5548" y="8736"/>
                </a:lnTo>
                <a:lnTo>
                  <a:pt x="4697" y="9076"/>
                </a:lnTo>
                <a:lnTo>
                  <a:pt x="4453" y="9198"/>
                </a:lnTo>
                <a:lnTo>
                  <a:pt x="4332" y="9271"/>
                </a:lnTo>
                <a:lnTo>
                  <a:pt x="4234" y="9368"/>
                </a:lnTo>
                <a:lnTo>
                  <a:pt x="4210" y="9320"/>
                </a:lnTo>
                <a:lnTo>
                  <a:pt x="3991" y="9003"/>
                </a:lnTo>
                <a:lnTo>
                  <a:pt x="3748" y="8687"/>
                </a:lnTo>
                <a:lnTo>
                  <a:pt x="3456" y="8395"/>
                </a:lnTo>
                <a:lnTo>
                  <a:pt x="3164" y="8127"/>
                </a:lnTo>
                <a:lnTo>
                  <a:pt x="2531" y="7616"/>
                </a:lnTo>
                <a:lnTo>
                  <a:pt x="2239" y="7373"/>
                </a:lnTo>
                <a:lnTo>
                  <a:pt x="1947" y="7105"/>
                </a:lnTo>
                <a:lnTo>
                  <a:pt x="1728" y="6911"/>
                </a:lnTo>
                <a:lnTo>
                  <a:pt x="1485" y="6716"/>
                </a:lnTo>
                <a:lnTo>
                  <a:pt x="1047" y="6375"/>
                </a:lnTo>
                <a:lnTo>
                  <a:pt x="828" y="6181"/>
                </a:lnTo>
                <a:close/>
                <a:moveTo>
                  <a:pt x="10098" y="8833"/>
                </a:moveTo>
                <a:lnTo>
                  <a:pt x="10658" y="9076"/>
                </a:lnTo>
                <a:lnTo>
                  <a:pt x="10366" y="9247"/>
                </a:lnTo>
                <a:lnTo>
                  <a:pt x="10098" y="9393"/>
                </a:lnTo>
                <a:lnTo>
                  <a:pt x="9758" y="9612"/>
                </a:lnTo>
                <a:lnTo>
                  <a:pt x="9612" y="9758"/>
                </a:lnTo>
                <a:lnTo>
                  <a:pt x="9466" y="9904"/>
                </a:lnTo>
                <a:lnTo>
                  <a:pt x="9125" y="9417"/>
                </a:lnTo>
                <a:lnTo>
                  <a:pt x="9198" y="9393"/>
                </a:lnTo>
                <a:lnTo>
                  <a:pt x="9271" y="9368"/>
                </a:lnTo>
                <a:lnTo>
                  <a:pt x="9417" y="9271"/>
                </a:lnTo>
                <a:lnTo>
                  <a:pt x="9660" y="9101"/>
                </a:lnTo>
                <a:lnTo>
                  <a:pt x="10098" y="8857"/>
                </a:lnTo>
                <a:lnTo>
                  <a:pt x="10098" y="8833"/>
                </a:lnTo>
                <a:close/>
                <a:moveTo>
                  <a:pt x="7324" y="9174"/>
                </a:moveTo>
                <a:lnTo>
                  <a:pt x="7446" y="9222"/>
                </a:lnTo>
                <a:lnTo>
                  <a:pt x="7519" y="9295"/>
                </a:lnTo>
                <a:lnTo>
                  <a:pt x="7738" y="9393"/>
                </a:lnTo>
                <a:lnTo>
                  <a:pt x="7738" y="9855"/>
                </a:lnTo>
                <a:lnTo>
                  <a:pt x="7738" y="10001"/>
                </a:lnTo>
                <a:lnTo>
                  <a:pt x="7495" y="9855"/>
                </a:lnTo>
                <a:lnTo>
                  <a:pt x="7251" y="9733"/>
                </a:lnTo>
                <a:lnTo>
                  <a:pt x="7105" y="9685"/>
                </a:lnTo>
                <a:lnTo>
                  <a:pt x="6984" y="9660"/>
                </a:lnTo>
                <a:lnTo>
                  <a:pt x="7324" y="9174"/>
                </a:lnTo>
                <a:close/>
                <a:moveTo>
                  <a:pt x="6911" y="9758"/>
                </a:moveTo>
                <a:lnTo>
                  <a:pt x="7008" y="9879"/>
                </a:lnTo>
                <a:lnTo>
                  <a:pt x="7130" y="10001"/>
                </a:lnTo>
                <a:lnTo>
                  <a:pt x="7373" y="10196"/>
                </a:lnTo>
                <a:lnTo>
                  <a:pt x="7543" y="10317"/>
                </a:lnTo>
                <a:lnTo>
                  <a:pt x="7762" y="10415"/>
                </a:lnTo>
                <a:lnTo>
                  <a:pt x="7762" y="10926"/>
                </a:lnTo>
                <a:lnTo>
                  <a:pt x="7470" y="10707"/>
                </a:lnTo>
                <a:lnTo>
                  <a:pt x="7203" y="10488"/>
                </a:lnTo>
                <a:lnTo>
                  <a:pt x="7057" y="10415"/>
                </a:lnTo>
                <a:lnTo>
                  <a:pt x="6911" y="10317"/>
                </a:lnTo>
                <a:lnTo>
                  <a:pt x="6741" y="10269"/>
                </a:lnTo>
                <a:lnTo>
                  <a:pt x="6570" y="10244"/>
                </a:lnTo>
                <a:lnTo>
                  <a:pt x="6911" y="9758"/>
                </a:lnTo>
                <a:close/>
                <a:moveTo>
                  <a:pt x="11072" y="9271"/>
                </a:moveTo>
                <a:lnTo>
                  <a:pt x="11291" y="9368"/>
                </a:lnTo>
                <a:lnTo>
                  <a:pt x="11266" y="9490"/>
                </a:lnTo>
                <a:lnTo>
                  <a:pt x="11266" y="9612"/>
                </a:lnTo>
                <a:lnTo>
                  <a:pt x="11096" y="9685"/>
                </a:lnTo>
                <a:lnTo>
                  <a:pt x="10950" y="9782"/>
                </a:lnTo>
                <a:lnTo>
                  <a:pt x="10658" y="9977"/>
                </a:lnTo>
                <a:lnTo>
                  <a:pt x="10293" y="10220"/>
                </a:lnTo>
                <a:lnTo>
                  <a:pt x="10123" y="10366"/>
                </a:lnTo>
                <a:lnTo>
                  <a:pt x="10050" y="10439"/>
                </a:lnTo>
                <a:lnTo>
                  <a:pt x="10001" y="10536"/>
                </a:lnTo>
                <a:lnTo>
                  <a:pt x="10001" y="10585"/>
                </a:lnTo>
                <a:lnTo>
                  <a:pt x="10025" y="10609"/>
                </a:lnTo>
                <a:lnTo>
                  <a:pt x="10123" y="10609"/>
                </a:lnTo>
                <a:lnTo>
                  <a:pt x="10220" y="10585"/>
                </a:lnTo>
                <a:lnTo>
                  <a:pt x="10390" y="10512"/>
                </a:lnTo>
                <a:lnTo>
                  <a:pt x="10561" y="10390"/>
                </a:lnTo>
                <a:lnTo>
                  <a:pt x="10731" y="10269"/>
                </a:lnTo>
                <a:lnTo>
                  <a:pt x="10999" y="10074"/>
                </a:lnTo>
                <a:lnTo>
                  <a:pt x="11291" y="9904"/>
                </a:lnTo>
                <a:lnTo>
                  <a:pt x="11339" y="10171"/>
                </a:lnTo>
                <a:lnTo>
                  <a:pt x="11412" y="10390"/>
                </a:lnTo>
                <a:lnTo>
                  <a:pt x="11145" y="10488"/>
                </a:lnTo>
                <a:lnTo>
                  <a:pt x="10877" y="10634"/>
                </a:lnTo>
                <a:lnTo>
                  <a:pt x="10731" y="10682"/>
                </a:lnTo>
                <a:lnTo>
                  <a:pt x="10561" y="10804"/>
                </a:lnTo>
                <a:lnTo>
                  <a:pt x="10415" y="10926"/>
                </a:lnTo>
                <a:lnTo>
                  <a:pt x="10342" y="10999"/>
                </a:lnTo>
                <a:lnTo>
                  <a:pt x="10317" y="11072"/>
                </a:lnTo>
                <a:lnTo>
                  <a:pt x="9879" y="10463"/>
                </a:lnTo>
                <a:lnTo>
                  <a:pt x="9587" y="10050"/>
                </a:lnTo>
                <a:lnTo>
                  <a:pt x="9733" y="10001"/>
                </a:lnTo>
                <a:lnTo>
                  <a:pt x="9904" y="9928"/>
                </a:lnTo>
                <a:lnTo>
                  <a:pt x="10196" y="9758"/>
                </a:lnTo>
                <a:lnTo>
                  <a:pt x="10634" y="9514"/>
                </a:lnTo>
                <a:lnTo>
                  <a:pt x="11047" y="9295"/>
                </a:lnTo>
                <a:lnTo>
                  <a:pt x="11072" y="9271"/>
                </a:lnTo>
                <a:close/>
                <a:moveTo>
                  <a:pt x="11534" y="10780"/>
                </a:moveTo>
                <a:lnTo>
                  <a:pt x="11656" y="11193"/>
                </a:lnTo>
                <a:lnTo>
                  <a:pt x="11631" y="11193"/>
                </a:lnTo>
                <a:lnTo>
                  <a:pt x="11437" y="11364"/>
                </a:lnTo>
                <a:lnTo>
                  <a:pt x="11218" y="11510"/>
                </a:lnTo>
                <a:lnTo>
                  <a:pt x="11023" y="11631"/>
                </a:lnTo>
                <a:lnTo>
                  <a:pt x="10828" y="11753"/>
                </a:lnTo>
                <a:lnTo>
                  <a:pt x="10804" y="11777"/>
                </a:lnTo>
                <a:lnTo>
                  <a:pt x="10439" y="11242"/>
                </a:lnTo>
                <a:lnTo>
                  <a:pt x="10512" y="11242"/>
                </a:lnTo>
                <a:lnTo>
                  <a:pt x="10585" y="11218"/>
                </a:lnTo>
                <a:lnTo>
                  <a:pt x="10731" y="11145"/>
                </a:lnTo>
                <a:lnTo>
                  <a:pt x="10999" y="10974"/>
                </a:lnTo>
                <a:lnTo>
                  <a:pt x="11534" y="10780"/>
                </a:lnTo>
                <a:close/>
                <a:moveTo>
                  <a:pt x="6522" y="10342"/>
                </a:moveTo>
                <a:lnTo>
                  <a:pt x="6668" y="10439"/>
                </a:lnTo>
                <a:lnTo>
                  <a:pt x="6838" y="10561"/>
                </a:lnTo>
                <a:lnTo>
                  <a:pt x="7105" y="10853"/>
                </a:lnTo>
                <a:lnTo>
                  <a:pt x="7251" y="10999"/>
                </a:lnTo>
                <a:lnTo>
                  <a:pt x="7397" y="11120"/>
                </a:lnTo>
                <a:lnTo>
                  <a:pt x="7568" y="11218"/>
                </a:lnTo>
                <a:lnTo>
                  <a:pt x="7738" y="11291"/>
                </a:lnTo>
                <a:lnTo>
                  <a:pt x="7762" y="11291"/>
                </a:lnTo>
                <a:lnTo>
                  <a:pt x="7762" y="12021"/>
                </a:lnTo>
                <a:lnTo>
                  <a:pt x="7665" y="11948"/>
                </a:lnTo>
                <a:lnTo>
                  <a:pt x="7568" y="11875"/>
                </a:lnTo>
                <a:lnTo>
                  <a:pt x="7397" y="11704"/>
                </a:lnTo>
                <a:lnTo>
                  <a:pt x="7057" y="11364"/>
                </a:lnTo>
                <a:lnTo>
                  <a:pt x="6862" y="11193"/>
                </a:lnTo>
                <a:lnTo>
                  <a:pt x="6619" y="11072"/>
                </a:lnTo>
                <a:lnTo>
                  <a:pt x="6376" y="10999"/>
                </a:lnTo>
                <a:lnTo>
                  <a:pt x="6132" y="10926"/>
                </a:lnTo>
                <a:lnTo>
                  <a:pt x="6522" y="10342"/>
                </a:lnTo>
                <a:close/>
                <a:moveTo>
                  <a:pt x="11753" y="11510"/>
                </a:moveTo>
                <a:lnTo>
                  <a:pt x="11826" y="11802"/>
                </a:lnTo>
                <a:lnTo>
                  <a:pt x="11704" y="11826"/>
                </a:lnTo>
                <a:lnTo>
                  <a:pt x="11607" y="11899"/>
                </a:lnTo>
                <a:lnTo>
                  <a:pt x="11412" y="12021"/>
                </a:lnTo>
                <a:lnTo>
                  <a:pt x="11291" y="12167"/>
                </a:lnTo>
                <a:lnTo>
                  <a:pt x="11218" y="12240"/>
                </a:lnTo>
                <a:lnTo>
                  <a:pt x="11193" y="12313"/>
                </a:lnTo>
                <a:lnTo>
                  <a:pt x="10901" y="11899"/>
                </a:lnTo>
                <a:lnTo>
                  <a:pt x="11120" y="11850"/>
                </a:lnTo>
                <a:lnTo>
                  <a:pt x="11339" y="11777"/>
                </a:lnTo>
                <a:lnTo>
                  <a:pt x="11558" y="11656"/>
                </a:lnTo>
                <a:lnTo>
                  <a:pt x="11753" y="11510"/>
                </a:lnTo>
                <a:close/>
                <a:moveTo>
                  <a:pt x="6059" y="11047"/>
                </a:moveTo>
                <a:lnTo>
                  <a:pt x="6303" y="11218"/>
                </a:lnTo>
                <a:lnTo>
                  <a:pt x="6546" y="11388"/>
                </a:lnTo>
                <a:lnTo>
                  <a:pt x="6789" y="11583"/>
                </a:lnTo>
                <a:lnTo>
                  <a:pt x="6984" y="11802"/>
                </a:lnTo>
                <a:lnTo>
                  <a:pt x="7251" y="12069"/>
                </a:lnTo>
                <a:lnTo>
                  <a:pt x="7397" y="12215"/>
                </a:lnTo>
                <a:lnTo>
                  <a:pt x="7543" y="12313"/>
                </a:lnTo>
                <a:lnTo>
                  <a:pt x="7276" y="12459"/>
                </a:lnTo>
                <a:lnTo>
                  <a:pt x="7154" y="12386"/>
                </a:lnTo>
                <a:lnTo>
                  <a:pt x="7008" y="12337"/>
                </a:lnTo>
                <a:lnTo>
                  <a:pt x="6765" y="12215"/>
                </a:lnTo>
                <a:lnTo>
                  <a:pt x="6522" y="12069"/>
                </a:lnTo>
                <a:lnTo>
                  <a:pt x="6327" y="11948"/>
                </a:lnTo>
                <a:lnTo>
                  <a:pt x="6157" y="11802"/>
                </a:lnTo>
                <a:lnTo>
                  <a:pt x="5962" y="11656"/>
                </a:lnTo>
                <a:lnTo>
                  <a:pt x="5767" y="11534"/>
                </a:lnTo>
                <a:lnTo>
                  <a:pt x="6059" y="11047"/>
                </a:lnTo>
                <a:close/>
                <a:moveTo>
                  <a:pt x="5670" y="11680"/>
                </a:moveTo>
                <a:lnTo>
                  <a:pt x="5719" y="11777"/>
                </a:lnTo>
                <a:lnTo>
                  <a:pt x="5792" y="11850"/>
                </a:lnTo>
                <a:lnTo>
                  <a:pt x="5938" y="12021"/>
                </a:lnTo>
                <a:lnTo>
                  <a:pt x="6108" y="12167"/>
                </a:lnTo>
                <a:lnTo>
                  <a:pt x="6278" y="12288"/>
                </a:lnTo>
                <a:lnTo>
                  <a:pt x="6546" y="12483"/>
                </a:lnTo>
                <a:lnTo>
                  <a:pt x="6716" y="12580"/>
                </a:lnTo>
                <a:lnTo>
                  <a:pt x="6887" y="12678"/>
                </a:lnTo>
                <a:lnTo>
                  <a:pt x="6522" y="12848"/>
                </a:lnTo>
                <a:lnTo>
                  <a:pt x="6230" y="12653"/>
                </a:lnTo>
                <a:lnTo>
                  <a:pt x="5938" y="12434"/>
                </a:lnTo>
                <a:lnTo>
                  <a:pt x="5694" y="12215"/>
                </a:lnTo>
                <a:lnTo>
                  <a:pt x="5475" y="12021"/>
                </a:lnTo>
                <a:lnTo>
                  <a:pt x="5621" y="11777"/>
                </a:lnTo>
                <a:lnTo>
                  <a:pt x="5670" y="11680"/>
                </a:lnTo>
                <a:close/>
                <a:moveTo>
                  <a:pt x="11899" y="12094"/>
                </a:moveTo>
                <a:lnTo>
                  <a:pt x="12021" y="12605"/>
                </a:lnTo>
                <a:lnTo>
                  <a:pt x="11899" y="12726"/>
                </a:lnTo>
                <a:lnTo>
                  <a:pt x="11777" y="12848"/>
                </a:lnTo>
                <a:lnTo>
                  <a:pt x="11729" y="12921"/>
                </a:lnTo>
                <a:lnTo>
                  <a:pt x="11680" y="12994"/>
                </a:lnTo>
                <a:lnTo>
                  <a:pt x="11680" y="13018"/>
                </a:lnTo>
                <a:lnTo>
                  <a:pt x="11266" y="12434"/>
                </a:lnTo>
                <a:lnTo>
                  <a:pt x="11412" y="12386"/>
                </a:lnTo>
                <a:lnTo>
                  <a:pt x="11558" y="12313"/>
                </a:lnTo>
                <a:lnTo>
                  <a:pt x="11729" y="12215"/>
                </a:lnTo>
                <a:lnTo>
                  <a:pt x="11899" y="12094"/>
                </a:lnTo>
                <a:close/>
                <a:moveTo>
                  <a:pt x="5329" y="12240"/>
                </a:moveTo>
                <a:lnTo>
                  <a:pt x="5402" y="12361"/>
                </a:lnTo>
                <a:lnTo>
                  <a:pt x="5500" y="12483"/>
                </a:lnTo>
                <a:lnTo>
                  <a:pt x="5670" y="12678"/>
                </a:lnTo>
                <a:lnTo>
                  <a:pt x="5913" y="12897"/>
                </a:lnTo>
                <a:lnTo>
                  <a:pt x="6157" y="13067"/>
                </a:lnTo>
                <a:lnTo>
                  <a:pt x="5743" y="13335"/>
                </a:lnTo>
                <a:lnTo>
                  <a:pt x="5646" y="13310"/>
                </a:lnTo>
                <a:lnTo>
                  <a:pt x="5475" y="13237"/>
                </a:lnTo>
                <a:lnTo>
                  <a:pt x="5305" y="13164"/>
                </a:lnTo>
                <a:lnTo>
                  <a:pt x="5135" y="13043"/>
                </a:lnTo>
                <a:lnTo>
                  <a:pt x="4940" y="12970"/>
                </a:lnTo>
                <a:lnTo>
                  <a:pt x="4891" y="12945"/>
                </a:lnTo>
                <a:lnTo>
                  <a:pt x="5110" y="12605"/>
                </a:lnTo>
                <a:lnTo>
                  <a:pt x="5329" y="12240"/>
                </a:lnTo>
                <a:close/>
                <a:moveTo>
                  <a:pt x="12094" y="13043"/>
                </a:moveTo>
                <a:lnTo>
                  <a:pt x="12215" y="13748"/>
                </a:lnTo>
                <a:lnTo>
                  <a:pt x="11802" y="13189"/>
                </a:lnTo>
                <a:lnTo>
                  <a:pt x="11850" y="13189"/>
                </a:lnTo>
                <a:lnTo>
                  <a:pt x="11923" y="13164"/>
                </a:lnTo>
                <a:lnTo>
                  <a:pt x="11972" y="13140"/>
                </a:lnTo>
                <a:lnTo>
                  <a:pt x="12094" y="13043"/>
                </a:lnTo>
                <a:close/>
                <a:moveTo>
                  <a:pt x="4745" y="13140"/>
                </a:moveTo>
                <a:lnTo>
                  <a:pt x="4891" y="13310"/>
                </a:lnTo>
                <a:lnTo>
                  <a:pt x="5062" y="13456"/>
                </a:lnTo>
                <a:lnTo>
                  <a:pt x="5305" y="13602"/>
                </a:lnTo>
                <a:lnTo>
                  <a:pt x="4964" y="13846"/>
                </a:lnTo>
                <a:lnTo>
                  <a:pt x="4891" y="13773"/>
                </a:lnTo>
                <a:lnTo>
                  <a:pt x="4818" y="13700"/>
                </a:lnTo>
                <a:lnTo>
                  <a:pt x="4648" y="13627"/>
                </a:lnTo>
                <a:lnTo>
                  <a:pt x="4551" y="13554"/>
                </a:lnTo>
                <a:lnTo>
                  <a:pt x="4405" y="13529"/>
                </a:lnTo>
                <a:lnTo>
                  <a:pt x="4575" y="13335"/>
                </a:lnTo>
                <a:lnTo>
                  <a:pt x="4745" y="13140"/>
                </a:lnTo>
                <a:close/>
                <a:moveTo>
                  <a:pt x="8200" y="8833"/>
                </a:moveTo>
                <a:lnTo>
                  <a:pt x="8371" y="9076"/>
                </a:lnTo>
                <a:lnTo>
                  <a:pt x="8663" y="9514"/>
                </a:lnTo>
                <a:lnTo>
                  <a:pt x="8979" y="9928"/>
                </a:lnTo>
                <a:lnTo>
                  <a:pt x="9587" y="10780"/>
                </a:lnTo>
                <a:lnTo>
                  <a:pt x="10171" y="11583"/>
                </a:lnTo>
                <a:lnTo>
                  <a:pt x="10731" y="12410"/>
                </a:lnTo>
                <a:lnTo>
                  <a:pt x="11291" y="13213"/>
                </a:lnTo>
                <a:lnTo>
                  <a:pt x="11850" y="13992"/>
                </a:lnTo>
                <a:lnTo>
                  <a:pt x="11729" y="13943"/>
                </a:lnTo>
                <a:lnTo>
                  <a:pt x="11072" y="13554"/>
                </a:lnTo>
                <a:lnTo>
                  <a:pt x="10415" y="13189"/>
                </a:lnTo>
                <a:lnTo>
                  <a:pt x="9831" y="12921"/>
                </a:lnTo>
                <a:lnTo>
                  <a:pt x="9539" y="12799"/>
                </a:lnTo>
                <a:lnTo>
                  <a:pt x="9222" y="12678"/>
                </a:lnTo>
                <a:lnTo>
                  <a:pt x="8760" y="12507"/>
                </a:lnTo>
                <a:lnTo>
                  <a:pt x="8517" y="12410"/>
                </a:lnTo>
                <a:lnTo>
                  <a:pt x="8273" y="12337"/>
                </a:lnTo>
                <a:lnTo>
                  <a:pt x="8273" y="12288"/>
                </a:lnTo>
                <a:lnTo>
                  <a:pt x="8322" y="11996"/>
                </a:lnTo>
                <a:lnTo>
                  <a:pt x="8346" y="11680"/>
                </a:lnTo>
                <a:lnTo>
                  <a:pt x="8346" y="11388"/>
                </a:lnTo>
                <a:lnTo>
                  <a:pt x="8322" y="11072"/>
                </a:lnTo>
                <a:lnTo>
                  <a:pt x="8273" y="10463"/>
                </a:lnTo>
                <a:lnTo>
                  <a:pt x="8225" y="9855"/>
                </a:lnTo>
                <a:lnTo>
                  <a:pt x="8200" y="8833"/>
                </a:lnTo>
                <a:close/>
                <a:moveTo>
                  <a:pt x="7324" y="8346"/>
                </a:moveTo>
                <a:lnTo>
                  <a:pt x="6935" y="8906"/>
                </a:lnTo>
                <a:lnTo>
                  <a:pt x="6570" y="9441"/>
                </a:lnTo>
                <a:lnTo>
                  <a:pt x="5962" y="10439"/>
                </a:lnTo>
                <a:lnTo>
                  <a:pt x="5354" y="11437"/>
                </a:lnTo>
                <a:lnTo>
                  <a:pt x="4818" y="12386"/>
                </a:lnTo>
                <a:lnTo>
                  <a:pt x="4502" y="12848"/>
                </a:lnTo>
                <a:lnTo>
                  <a:pt x="4356" y="13067"/>
                </a:lnTo>
                <a:lnTo>
                  <a:pt x="4161" y="13286"/>
                </a:lnTo>
                <a:lnTo>
                  <a:pt x="3967" y="13529"/>
                </a:lnTo>
                <a:lnTo>
                  <a:pt x="3796" y="13773"/>
                </a:lnTo>
                <a:lnTo>
                  <a:pt x="3650" y="14040"/>
                </a:lnTo>
                <a:lnTo>
                  <a:pt x="3504" y="14308"/>
                </a:lnTo>
                <a:lnTo>
                  <a:pt x="3577" y="13578"/>
                </a:lnTo>
                <a:lnTo>
                  <a:pt x="3699" y="12897"/>
                </a:lnTo>
                <a:lnTo>
                  <a:pt x="3821" y="12215"/>
                </a:lnTo>
                <a:lnTo>
                  <a:pt x="3967" y="11558"/>
                </a:lnTo>
                <a:lnTo>
                  <a:pt x="4113" y="10926"/>
                </a:lnTo>
                <a:lnTo>
                  <a:pt x="4234" y="10269"/>
                </a:lnTo>
                <a:lnTo>
                  <a:pt x="4332" y="9612"/>
                </a:lnTo>
                <a:lnTo>
                  <a:pt x="4307" y="9539"/>
                </a:lnTo>
                <a:lnTo>
                  <a:pt x="4453" y="9587"/>
                </a:lnTo>
                <a:lnTo>
                  <a:pt x="4624" y="9563"/>
                </a:lnTo>
                <a:lnTo>
                  <a:pt x="4818" y="9514"/>
                </a:lnTo>
                <a:lnTo>
                  <a:pt x="5013" y="9441"/>
                </a:lnTo>
                <a:lnTo>
                  <a:pt x="5354" y="9271"/>
                </a:lnTo>
                <a:lnTo>
                  <a:pt x="5646" y="9149"/>
                </a:lnTo>
                <a:lnTo>
                  <a:pt x="6497" y="8760"/>
                </a:lnTo>
                <a:lnTo>
                  <a:pt x="7324" y="8346"/>
                </a:lnTo>
                <a:close/>
                <a:moveTo>
                  <a:pt x="4234" y="13700"/>
                </a:moveTo>
                <a:lnTo>
                  <a:pt x="4307" y="13773"/>
                </a:lnTo>
                <a:lnTo>
                  <a:pt x="4380" y="13821"/>
                </a:lnTo>
                <a:lnTo>
                  <a:pt x="4551" y="13943"/>
                </a:lnTo>
                <a:lnTo>
                  <a:pt x="4697" y="14016"/>
                </a:lnTo>
                <a:lnTo>
                  <a:pt x="4307" y="14259"/>
                </a:lnTo>
                <a:lnTo>
                  <a:pt x="4161" y="14332"/>
                </a:lnTo>
                <a:lnTo>
                  <a:pt x="3991" y="14405"/>
                </a:lnTo>
                <a:lnTo>
                  <a:pt x="3650" y="14502"/>
                </a:lnTo>
                <a:lnTo>
                  <a:pt x="3748" y="14429"/>
                </a:lnTo>
                <a:lnTo>
                  <a:pt x="3821" y="14332"/>
                </a:lnTo>
                <a:lnTo>
                  <a:pt x="3967" y="14113"/>
                </a:lnTo>
                <a:lnTo>
                  <a:pt x="4113" y="13894"/>
                </a:lnTo>
                <a:lnTo>
                  <a:pt x="4234" y="13700"/>
                </a:lnTo>
                <a:close/>
                <a:moveTo>
                  <a:pt x="7835" y="0"/>
                </a:moveTo>
                <a:lnTo>
                  <a:pt x="7762" y="25"/>
                </a:lnTo>
                <a:lnTo>
                  <a:pt x="7689" y="73"/>
                </a:lnTo>
                <a:lnTo>
                  <a:pt x="7641" y="73"/>
                </a:lnTo>
                <a:lnTo>
                  <a:pt x="7495" y="146"/>
                </a:lnTo>
                <a:lnTo>
                  <a:pt x="7373" y="244"/>
                </a:lnTo>
                <a:lnTo>
                  <a:pt x="7276" y="341"/>
                </a:lnTo>
                <a:lnTo>
                  <a:pt x="7178" y="463"/>
                </a:lnTo>
                <a:lnTo>
                  <a:pt x="6984" y="730"/>
                </a:lnTo>
                <a:lnTo>
                  <a:pt x="6838" y="1047"/>
                </a:lnTo>
                <a:lnTo>
                  <a:pt x="6716" y="1387"/>
                </a:lnTo>
                <a:lnTo>
                  <a:pt x="6619" y="1704"/>
                </a:lnTo>
                <a:lnTo>
                  <a:pt x="6449" y="2288"/>
                </a:lnTo>
                <a:lnTo>
                  <a:pt x="6230" y="2920"/>
                </a:lnTo>
                <a:lnTo>
                  <a:pt x="6108" y="3237"/>
                </a:lnTo>
                <a:lnTo>
                  <a:pt x="5962" y="3529"/>
                </a:lnTo>
                <a:lnTo>
                  <a:pt x="5767" y="3845"/>
                </a:lnTo>
                <a:lnTo>
                  <a:pt x="5548" y="4161"/>
                </a:lnTo>
                <a:lnTo>
                  <a:pt x="5378" y="4478"/>
                </a:lnTo>
                <a:lnTo>
                  <a:pt x="5281" y="4648"/>
                </a:lnTo>
                <a:lnTo>
                  <a:pt x="5208" y="4818"/>
                </a:lnTo>
                <a:lnTo>
                  <a:pt x="4891" y="4916"/>
                </a:lnTo>
                <a:lnTo>
                  <a:pt x="4575" y="4989"/>
                </a:lnTo>
                <a:lnTo>
                  <a:pt x="3918" y="5110"/>
                </a:lnTo>
                <a:lnTo>
                  <a:pt x="2580" y="5305"/>
                </a:lnTo>
                <a:lnTo>
                  <a:pt x="1801" y="5402"/>
                </a:lnTo>
                <a:lnTo>
                  <a:pt x="998" y="5500"/>
                </a:lnTo>
                <a:lnTo>
                  <a:pt x="755" y="5524"/>
                </a:lnTo>
                <a:lnTo>
                  <a:pt x="511" y="5524"/>
                </a:lnTo>
                <a:lnTo>
                  <a:pt x="244" y="5548"/>
                </a:lnTo>
                <a:lnTo>
                  <a:pt x="146" y="5597"/>
                </a:lnTo>
                <a:lnTo>
                  <a:pt x="49" y="5646"/>
                </a:lnTo>
                <a:lnTo>
                  <a:pt x="0" y="5719"/>
                </a:lnTo>
                <a:lnTo>
                  <a:pt x="0" y="5792"/>
                </a:lnTo>
                <a:lnTo>
                  <a:pt x="0" y="5865"/>
                </a:lnTo>
                <a:lnTo>
                  <a:pt x="0" y="5962"/>
                </a:lnTo>
                <a:lnTo>
                  <a:pt x="49" y="6035"/>
                </a:lnTo>
                <a:lnTo>
                  <a:pt x="146" y="6229"/>
                </a:lnTo>
                <a:lnTo>
                  <a:pt x="292" y="6375"/>
                </a:lnTo>
                <a:lnTo>
                  <a:pt x="438" y="6497"/>
                </a:lnTo>
                <a:lnTo>
                  <a:pt x="682" y="6716"/>
                </a:lnTo>
                <a:lnTo>
                  <a:pt x="925" y="6935"/>
                </a:lnTo>
                <a:lnTo>
                  <a:pt x="1460" y="7349"/>
                </a:lnTo>
                <a:lnTo>
                  <a:pt x="1971" y="7811"/>
                </a:lnTo>
                <a:lnTo>
                  <a:pt x="2507" y="8273"/>
                </a:lnTo>
                <a:lnTo>
                  <a:pt x="2847" y="8565"/>
                </a:lnTo>
                <a:lnTo>
                  <a:pt x="3188" y="8882"/>
                </a:lnTo>
                <a:lnTo>
                  <a:pt x="3504" y="9222"/>
                </a:lnTo>
                <a:lnTo>
                  <a:pt x="3650" y="9417"/>
                </a:lnTo>
                <a:lnTo>
                  <a:pt x="3772" y="9612"/>
                </a:lnTo>
                <a:lnTo>
                  <a:pt x="3821" y="9685"/>
                </a:lnTo>
                <a:lnTo>
                  <a:pt x="3918" y="9709"/>
                </a:lnTo>
                <a:lnTo>
                  <a:pt x="3748" y="10342"/>
                </a:lnTo>
                <a:lnTo>
                  <a:pt x="3602" y="10974"/>
                </a:lnTo>
                <a:lnTo>
                  <a:pt x="3334" y="12264"/>
                </a:lnTo>
                <a:lnTo>
                  <a:pt x="3212" y="12872"/>
                </a:lnTo>
                <a:lnTo>
                  <a:pt x="3091" y="13529"/>
                </a:lnTo>
                <a:lnTo>
                  <a:pt x="3042" y="13870"/>
                </a:lnTo>
                <a:lnTo>
                  <a:pt x="2993" y="14186"/>
                </a:lnTo>
                <a:lnTo>
                  <a:pt x="2993" y="14502"/>
                </a:lnTo>
                <a:lnTo>
                  <a:pt x="3018" y="14819"/>
                </a:lnTo>
                <a:lnTo>
                  <a:pt x="3042" y="14916"/>
                </a:lnTo>
                <a:lnTo>
                  <a:pt x="3091" y="14965"/>
                </a:lnTo>
                <a:lnTo>
                  <a:pt x="3188" y="15013"/>
                </a:lnTo>
                <a:lnTo>
                  <a:pt x="3261" y="15013"/>
                </a:lnTo>
                <a:lnTo>
                  <a:pt x="3383" y="15038"/>
                </a:lnTo>
                <a:lnTo>
                  <a:pt x="3529" y="15062"/>
                </a:lnTo>
                <a:lnTo>
                  <a:pt x="3675" y="15038"/>
                </a:lnTo>
                <a:lnTo>
                  <a:pt x="3796" y="15013"/>
                </a:lnTo>
                <a:lnTo>
                  <a:pt x="4088" y="14940"/>
                </a:lnTo>
                <a:lnTo>
                  <a:pt x="4405" y="14794"/>
                </a:lnTo>
                <a:lnTo>
                  <a:pt x="4672" y="14624"/>
                </a:lnTo>
                <a:lnTo>
                  <a:pt x="4964" y="14454"/>
                </a:lnTo>
                <a:lnTo>
                  <a:pt x="5402" y="14138"/>
                </a:lnTo>
                <a:lnTo>
                  <a:pt x="5719" y="13943"/>
                </a:lnTo>
                <a:lnTo>
                  <a:pt x="6035" y="13748"/>
                </a:lnTo>
                <a:lnTo>
                  <a:pt x="6716" y="13383"/>
                </a:lnTo>
                <a:lnTo>
                  <a:pt x="7373" y="13018"/>
                </a:lnTo>
                <a:lnTo>
                  <a:pt x="7689" y="12824"/>
                </a:lnTo>
                <a:lnTo>
                  <a:pt x="8006" y="12629"/>
                </a:lnTo>
                <a:lnTo>
                  <a:pt x="8127" y="12726"/>
                </a:lnTo>
                <a:lnTo>
                  <a:pt x="8273" y="12799"/>
                </a:lnTo>
                <a:lnTo>
                  <a:pt x="8590" y="12945"/>
                </a:lnTo>
                <a:lnTo>
                  <a:pt x="9320" y="13213"/>
                </a:lnTo>
                <a:lnTo>
                  <a:pt x="9685" y="13383"/>
                </a:lnTo>
                <a:lnTo>
                  <a:pt x="10050" y="13554"/>
                </a:lnTo>
                <a:lnTo>
                  <a:pt x="10707" y="13894"/>
                </a:lnTo>
                <a:lnTo>
                  <a:pt x="11364" y="14283"/>
                </a:lnTo>
                <a:lnTo>
                  <a:pt x="11607" y="14454"/>
                </a:lnTo>
                <a:lnTo>
                  <a:pt x="11875" y="14624"/>
                </a:lnTo>
                <a:lnTo>
                  <a:pt x="12021" y="14697"/>
                </a:lnTo>
                <a:lnTo>
                  <a:pt x="12167" y="14770"/>
                </a:lnTo>
                <a:lnTo>
                  <a:pt x="12313" y="14794"/>
                </a:lnTo>
                <a:lnTo>
                  <a:pt x="12459" y="14770"/>
                </a:lnTo>
                <a:lnTo>
                  <a:pt x="12507" y="14770"/>
                </a:lnTo>
                <a:lnTo>
                  <a:pt x="12532" y="14721"/>
                </a:lnTo>
                <a:lnTo>
                  <a:pt x="12629" y="14697"/>
                </a:lnTo>
                <a:lnTo>
                  <a:pt x="12702" y="14648"/>
                </a:lnTo>
                <a:lnTo>
                  <a:pt x="12751" y="14575"/>
                </a:lnTo>
                <a:lnTo>
                  <a:pt x="12775" y="14478"/>
                </a:lnTo>
                <a:lnTo>
                  <a:pt x="12751" y="14065"/>
                </a:lnTo>
                <a:lnTo>
                  <a:pt x="12702" y="13651"/>
                </a:lnTo>
                <a:lnTo>
                  <a:pt x="12629" y="13262"/>
                </a:lnTo>
                <a:lnTo>
                  <a:pt x="12556" y="12848"/>
                </a:lnTo>
                <a:lnTo>
                  <a:pt x="12337" y="12045"/>
                </a:lnTo>
                <a:lnTo>
                  <a:pt x="12118" y="11242"/>
                </a:lnTo>
                <a:lnTo>
                  <a:pt x="11899" y="10463"/>
                </a:lnTo>
                <a:lnTo>
                  <a:pt x="11875" y="10390"/>
                </a:lnTo>
                <a:lnTo>
                  <a:pt x="11680" y="9685"/>
                </a:lnTo>
                <a:lnTo>
                  <a:pt x="11680" y="9636"/>
                </a:lnTo>
                <a:lnTo>
                  <a:pt x="11656" y="9563"/>
                </a:lnTo>
                <a:lnTo>
                  <a:pt x="11631" y="9514"/>
                </a:lnTo>
                <a:lnTo>
                  <a:pt x="11680" y="9490"/>
                </a:lnTo>
                <a:lnTo>
                  <a:pt x="11729" y="9466"/>
                </a:lnTo>
                <a:lnTo>
                  <a:pt x="11802" y="9393"/>
                </a:lnTo>
                <a:lnTo>
                  <a:pt x="11850" y="9344"/>
                </a:lnTo>
                <a:lnTo>
                  <a:pt x="12094" y="9101"/>
                </a:lnTo>
                <a:lnTo>
                  <a:pt x="12361" y="8882"/>
                </a:lnTo>
                <a:lnTo>
                  <a:pt x="12897" y="8419"/>
                </a:lnTo>
                <a:lnTo>
                  <a:pt x="13432" y="8006"/>
                </a:lnTo>
                <a:lnTo>
                  <a:pt x="13967" y="7568"/>
                </a:lnTo>
                <a:lnTo>
                  <a:pt x="14211" y="7324"/>
                </a:lnTo>
                <a:lnTo>
                  <a:pt x="14454" y="7105"/>
                </a:lnTo>
                <a:lnTo>
                  <a:pt x="14697" y="6838"/>
                </a:lnTo>
                <a:lnTo>
                  <a:pt x="14892" y="6570"/>
                </a:lnTo>
                <a:lnTo>
                  <a:pt x="15232" y="6205"/>
                </a:lnTo>
                <a:lnTo>
                  <a:pt x="15403" y="5986"/>
                </a:lnTo>
                <a:lnTo>
                  <a:pt x="15451" y="5889"/>
                </a:lnTo>
                <a:lnTo>
                  <a:pt x="15500" y="5767"/>
                </a:lnTo>
                <a:lnTo>
                  <a:pt x="15500" y="5743"/>
                </a:lnTo>
                <a:lnTo>
                  <a:pt x="15476" y="5646"/>
                </a:lnTo>
                <a:lnTo>
                  <a:pt x="15427" y="5573"/>
                </a:lnTo>
                <a:lnTo>
                  <a:pt x="15354" y="5475"/>
                </a:lnTo>
                <a:lnTo>
                  <a:pt x="15257" y="5427"/>
                </a:lnTo>
                <a:lnTo>
                  <a:pt x="15135" y="5378"/>
                </a:lnTo>
                <a:lnTo>
                  <a:pt x="15013" y="5354"/>
                </a:lnTo>
                <a:lnTo>
                  <a:pt x="14770" y="5329"/>
                </a:lnTo>
                <a:lnTo>
                  <a:pt x="14527" y="5305"/>
                </a:lnTo>
                <a:lnTo>
                  <a:pt x="13797" y="5256"/>
                </a:lnTo>
                <a:lnTo>
                  <a:pt x="13091" y="5208"/>
                </a:lnTo>
                <a:lnTo>
                  <a:pt x="12410" y="5208"/>
                </a:lnTo>
                <a:lnTo>
                  <a:pt x="11753" y="5159"/>
                </a:lnTo>
                <a:lnTo>
                  <a:pt x="11485" y="5135"/>
                </a:lnTo>
                <a:lnTo>
                  <a:pt x="11218" y="5086"/>
                </a:lnTo>
                <a:lnTo>
                  <a:pt x="10950" y="5013"/>
                </a:lnTo>
                <a:lnTo>
                  <a:pt x="10682" y="4989"/>
                </a:lnTo>
                <a:lnTo>
                  <a:pt x="10658" y="4940"/>
                </a:lnTo>
                <a:lnTo>
                  <a:pt x="10634" y="4867"/>
                </a:lnTo>
                <a:lnTo>
                  <a:pt x="10415" y="4599"/>
                </a:lnTo>
                <a:lnTo>
                  <a:pt x="10220" y="4332"/>
                </a:lnTo>
                <a:lnTo>
                  <a:pt x="10025" y="4040"/>
                </a:lnTo>
                <a:lnTo>
                  <a:pt x="9855" y="3748"/>
                </a:lnTo>
                <a:lnTo>
                  <a:pt x="9514" y="3164"/>
                </a:lnTo>
                <a:lnTo>
                  <a:pt x="9222" y="2531"/>
                </a:lnTo>
                <a:lnTo>
                  <a:pt x="8638" y="1290"/>
                </a:lnTo>
                <a:lnTo>
                  <a:pt x="8322" y="682"/>
                </a:lnTo>
                <a:lnTo>
                  <a:pt x="7981" y="73"/>
                </a:lnTo>
                <a:lnTo>
                  <a:pt x="7908" y="25"/>
                </a:lnTo>
                <a:lnTo>
                  <a:pt x="7835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endParaRPr sz="2400">
              <a:solidFill>
                <a:srgbClr val="6D9EEB"/>
              </a:solidFill>
            </a:endParaRPr>
          </a:p>
        </p:txBody>
      </p:sp>
      <p:sp>
        <p:nvSpPr>
          <p:cNvPr id="12" name="Google Shape;266;p19"/>
          <p:cNvSpPr/>
          <p:nvPr/>
        </p:nvSpPr>
        <p:spPr>
          <a:xfrm rot="19762844">
            <a:off x="9521878" y="190493"/>
            <a:ext cx="259789" cy="331239"/>
          </a:xfrm>
          <a:custGeom>
            <a:avLst/>
            <a:gdLst/>
            <a:ahLst/>
            <a:cxnLst/>
            <a:rect l="l" t="t" r="r" b="b"/>
            <a:pathLst>
              <a:path w="15501" h="15063" extrusionOk="0">
                <a:moveTo>
                  <a:pt x="7957" y="925"/>
                </a:moveTo>
                <a:lnTo>
                  <a:pt x="8249" y="1533"/>
                </a:lnTo>
                <a:lnTo>
                  <a:pt x="8103" y="1606"/>
                </a:lnTo>
                <a:lnTo>
                  <a:pt x="7957" y="1704"/>
                </a:lnTo>
                <a:lnTo>
                  <a:pt x="7933" y="1752"/>
                </a:lnTo>
                <a:lnTo>
                  <a:pt x="7933" y="1339"/>
                </a:lnTo>
                <a:lnTo>
                  <a:pt x="7957" y="925"/>
                </a:lnTo>
                <a:close/>
                <a:moveTo>
                  <a:pt x="8371" y="1801"/>
                </a:moveTo>
                <a:lnTo>
                  <a:pt x="8492" y="2020"/>
                </a:lnTo>
                <a:lnTo>
                  <a:pt x="8346" y="2117"/>
                </a:lnTo>
                <a:lnTo>
                  <a:pt x="8200" y="2215"/>
                </a:lnTo>
                <a:lnTo>
                  <a:pt x="8079" y="2288"/>
                </a:lnTo>
                <a:lnTo>
                  <a:pt x="7957" y="2409"/>
                </a:lnTo>
                <a:lnTo>
                  <a:pt x="7933" y="2069"/>
                </a:lnTo>
                <a:lnTo>
                  <a:pt x="8127" y="1971"/>
                </a:lnTo>
                <a:lnTo>
                  <a:pt x="8249" y="1898"/>
                </a:lnTo>
                <a:lnTo>
                  <a:pt x="8371" y="1801"/>
                </a:lnTo>
                <a:close/>
                <a:moveTo>
                  <a:pt x="8663" y="2336"/>
                </a:moveTo>
                <a:lnTo>
                  <a:pt x="8784" y="2628"/>
                </a:lnTo>
                <a:lnTo>
                  <a:pt x="8687" y="2653"/>
                </a:lnTo>
                <a:lnTo>
                  <a:pt x="8590" y="2726"/>
                </a:lnTo>
                <a:lnTo>
                  <a:pt x="8419" y="2847"/>
                </a:lnTo>
                <a:lnTo>
                  <a:pt x="8225" y="2993"/>
                </a:lnTo>
                <a:lnTo>
                  <a:pt x="8054" y="3164"/>
                </a:lnTo>
                <a:lnTo>
                  <a:pt x="8006" y="2750"/>
                </a:lnTo>
                <a:lnTo>
                  <a:pt x="8176" y="2653"/>
                </a:lnTo>
                <a:lnTo>
                  <a:pt x="8322" y="2531"/>
                </a:lnTo>
                <a:lnTo>
                  <a:pt x="8565" y="2385"/>
                </a:lnTo>
                <a:lnTo>
                  <a:pt x="8663" y="2336"/>
                </a:lnTo>
                <a:close/>
                <a:moveTo>
                  <a:pt x="8979" y="2945"/>
                </a:moveTo>
                <a:lnTo>
                  <a:pt x="8979" y="2969"/>
                </a:lnTo>
                <a:lnTo>
                  <a:pt x="9076" y="3164"/>
                </a:lnTo>
                <a:lnTo>
                  <a:pt x="8857" y="3285"/>
                </a:lnTo>
                <a:lnTo>
                  <a:pt x="8663" y="3431"/>
                </a:lnTo>
                <a:lnTo>
                  <a:pt x="8371" y="3626"/>
                </a:lnTo>
                <a:lnTo>
                  <a:pt x="8079" y="3821"/>
                </a:lnTo>
                <a:lnTo>
                  <a:pt x="8054" y="3504"/>
                </a:lnTo>
                <a:lnTo>
                  <a:pt x="8200" y="3456"/>
                </a:lnTo>
                <a:lnTo>
                  <a:pt x="8322" y="3383"/>
                </a:lnTo>
                <a:lnTo>
                  <a:pt x="8541" y="3212"/>
                </a:lnTo>
                <a:lnTo>
                  <a:pt x="8833" y="3018"/>
                </a:lnTo>
                <a:lnTo>
                  <a:pt x="8979" y="2945"/>
                </a:lnTo>
                <a:close/>
                <a:moveTo>
                  <a:pt x="9271" y="3529"/>
                </a:moveTo>
                <a:lnTo>
                  <a:pt x="9393" y="3796"/>
                </a:lnTo>
                <a:lnTo>
                  <a:pt x="8736" y="4186"/>
                </a:lnTo>
                <a:lnTo>
                  <a:pt x="8419" y="4380"/>
                </a:lnTo>
                <a:lnTo>
                  <a:pt x="8249" y="4478"/>
                </a:lnTo>
                <a:lnTo>
                  <a:pt x="8103" y="4599"/>
                </a:lnTo>
                <a:lnTo>
                  <a:pt x="8079" y="4113"/>
                </a:lnTo>
                <a:lnTo>
                  <a:pt x="8225" y="4088"/>
                </a:lnTo>
                <a:lnTo>
                  <a:pt x="8371" y="4040"/>
                </a:lnTo>
                <a:lnTo>
                  <a:pt x="8663" y="3894"/>
                </a:lnTo>
                <a:lnTo>
                  <a:pt x="9052" y="3650"/>
                </a:lnTo>
                <a:lnTo>
                  <a:pt x="9271" y="3529"/>
                </a:lnTo>
                <a:close/>
                <a:moveTo>
                  <a:pt x="9587" y="4186"/>
                </a:moveTo>
                <a:lnTo>
                  <a:pt x="9660" y="4332"/>
                </a:lnTo>
                <a:lnTo>
                  <a:pt x="9490" y="4429"/>
                </a:lnTo>
                <a:lnTo>
                  <a:pt x="9344" y="4551"/>
                </a:lnTo>
                <a:lnTo>
                  <a:pt x="9052" y="4770"/>
                </a:lnTo>
                <a:lnTo>
                  <a:pt x="8809" y="4916"/>
                </a:lnTo>
                <a:lnTo>
                  <a:pt x="8590" y="5110"/>
                </a:lnTo>
                <a:lnTo>
                  <a:pt x="8371" y="5305"/>
                </a:lnTo>
                <a:lnTo>
                  <a:pt x="8176" y="5524"/>
                </a:lnTo>
                <a:lnTo>
                  <a:pt x="8127" y="4794"/>
                </a:lnTo>
                <a:lnTo>
                  <a:pt x="8322" y="4794"/>
                </a:lnTo>
                <a:lnTo>
                  <a:pt x="8492" y="4721"/>
                </a:lnTo>
                <a:lnTo>
                  <a:pt x="8833" y="4575"/>
                </a:lnTo>
                <a:lnTo>
                  <a:pt x="9222" y="4380"/>
                </a:lnTo>
                <a:lnTo>
                  <a:pt x="9587" y="4186"/>
                </a:lnTo>
                <a:close/>
                <a:moveTo>
                  <a:pt x="14965" y="5938"/>
                </a:moveTo>
                <a:lnTo>
                  <a:pt x="14795" y="6059"/>
                </a:lnTo>
                <a:lnTo>
                  <a:pt x="14649" y="6205"/>
                </a:lnTo>
                <a:lnTo>
                  <a:pt x="14576" y="6181"/>
                </a:lnTo>
                <a:lnTo>
                  <a:pt x="14332" y="6157"/>
                </a:lnTo>
                <a:lnTo>
                  <a:pt x="14965" y="5938"/>
                </a:lnTo>
                <a:close/>
                <a:moveTo>
                  <a:pt x="2190" y="5840"/>
                </a:moveTo>
                <a:lnTo>
                  <a:pt x="2093" y="5986"/>
                </a:lnTo>
                <a:lnTo>
                  <a:pt x="2044" y="6132"/>
                </a:lnTo>
                <a:lnTo>
                  <a:pt x="2044" y="6181"/>
                </a:lnTo>
                <a:lnTo>
                  <a:pt x="2044" y="6254"/>
                </a:lnTo>
                <a:lnTo>
                  <a:pt x="1874" y="6181"/>
                </a:lnTo>
                <a:lnTo>
                  <a:pt x="1679" y="6108"/>
                </a:lnTo>
                <a:lnTo>
                  <a:pt x="1266" y="5962"/>
                </a:lnTo>
                <a:lnTo>
                  <a:pt x="2190" y="5840"/>
                </a:lnTo>
                <a:close/>
                <a:moveTo>
                  <a:pt x="3018" y="5743"/>
                </a:moveTo>
                <a:lnTo>
                  <a:pt x="2677" y="6132"/>
                </a:lnTo>
                <a:lnTo>
                  <a:pt x="2555" y="6302"/>
                </a:lnTo>
                <a:lnTo>
                  <a:pt x="2288" y="6278"/>
                </a:lnTo>
                <a:lnTo>
                  <a:pt x="2312" y="6254"/>
                </a:lnTo>
                <a:lnTo>
                  <a:pt x="2409" y="6181"/>
                </a:lnTo>
                <a:lnTo>
                  <a:pt x="2482" y="6059"/>
                </a:lnTo>
                <a:lnTo>
                  <a:pt x="2604" y="5938"/>
                </a:lnTo>
                <a:lnTo>
                  <a:pt x="2750" y="5816"/>
                </a:lnTo>
                <a:lnTo>
                  <a:pt x="2823" y="5767"/>
                </a:lnTo>
                <a:lnTo>
                  <a:pt x="3018" y="5743"/>
                </a:lnTo>
                <a:close/>
                <a:moveTo>
                  <a:pt x="9879" y="4672"/>
                </a:moveTo>
                <a:lnTo>
                  <a:pt x="9977" y="4818"/>
                </a:lnTo>
                <a:lnTo>
                  <a:pt x="9952" y="4818"/>
                </a:lnTo>
                <a:lnTo>
                  <a:pt x="9733" y="5062"/>
                </a:lnTo>
                <a:lnTo>
                  <a:pt x="9490" y="5281"/>
                </a:lnTo>
                <a:lnTo>
                  <a:pt x="8979" y="5719"/>
                </a:lnTo>
                <a:lnTo>
                  <a:pt x="8590" y="6035"/>
                </a:lnTo>
                <a:lnTo>
                  <a:pt x="8395" y="6181"/>
                </a:lnTo>
                <a:lnTo>
                  <a:pt x="8200" y="6351"/>
                </a:lnTo>
                <a:lnTo>
                  <a:pt x="8176" y="5694"/>
                </a:lnTo>
                <a:lnTo>
                  <a:pt x="8468" y="5573"/>
                </a:lnTo>
                <a:lnTo>
                  <a:pt x="8736" y="5402"/>
                </a:lnTo>
                <a:lnTo>
                  <a:pt x="9247" y="5086"/>
                </a:lnTo>
                <a:lnTo>
                  <a:pt x="9539" y="4916"/>
                </a:lnTo>
                <a:lnTo>
                  <a:pt x="9709" y="4794"/>
                </a:lnTo>
                <a:lnTo>
                  <a:pt x="9879" y="4672"/>
                </a:lnTo>
                <a:close/>
                <a:moveTo>
                  <a:pt x="3967" y="5597"/>
                </a:moveTo>
                <a:lnTo>
                  <a:pt x="3869" y="5719"/>
                </a:lnTo>
                <a:lnTo>
                  <a:pt x="3723" y="5986"/>
                </a:lnTo>
                <a:lnTo>
                  <a:pt x="3553" y="6229"/>
                </a:lnTo>
                <a:lnTo>
                  <a:pt x="3504" y="6327"/>
                </a:lnTo>
                <a:lnTo>
                  <a:pt x="3456" y="6424"/>
                </a:lnTo>
                <a:lnTo>
                  <a:pt x="3164" y="6375"/>
                </a:lnTo>
                <a:lnTo>
                  <a:pt x="2920" y="6327"/>
                </a:lnTo>
                <a:lnTo>
                  <a:pt x="3066" y="6181"/>
                </a:lnTo>
                <a:lnTo>
                  <a:pt x="3431" y="5792"/>
                </a:lnTo>
                <a:lnTo>
                  <a:pt x="3602" y="5646"/>
                </a:lnTo>
                <a:lnTo>
                  <a:pt x="3967" y="5597"/>
                </a:lnTo>
                <a:close/>
                <a:moveTo>
                  <a:pt x="5110" y="5354"/>
                </a:moveTo>
                <a:lnTo>
                  <a:pt x="4989" y="5475"/>
                </a:lnTo>
                <a:lnTo>
                  <a:pt x="4867" y="5597"/>
                </a:lnTo>
                <a:lnTo>
                  <a:pt x="4648" y="5865"/>
                </a:lnTo>
                <a:lnTo>
                  <a:pt x="4380" y="6205"/>
                </a:lnTo>
                <a:lnTo>
                  <a:pt x="4234" y="6400"/>
                </a:lnTo>
                <a:lnTo>
                  <a:pt x="4113" y="6594"/>
                </a:lnTo>
                <a:lnTo>
                  <a:pt x="3723" y="6497"/>
                </a:lnTo>
                <a:lnTo>
                  <a:pt x="3821" y="6400"/>
                </a:lnTo>
                <a:lnTo>
                  <a:pt x="3869" y="6278"/>
                </a:lnTo>
                <a:lnTo>
                  <a:pt x="3991" y="6084"/>
                </a:lnTo>
                <a:lnTo>
                  <a:pt x="4137" y="5865"/>
                </a:lnTo>
                <a:lnTo>
                  <a:pt x="4307" y="5694"/>
                </a:lnTo>
                <a:lnTo>
                  <a:pt x="4405" y="5597"/>
                </a:lnTo>
                <a:lnTo>
                  <a:pt x="4526" y="5500"/>
                </a:lnTo>
                <a:lnTo>
                  <a:pt x="5110" y="5354"/>
                </a:lnTo>
                <a:close/>
                <a:moveTo>
                  <a:pt x="14065" y="6254"/>
                </a:moveTo>
                <a:lnTo>
                  <a:pt x="14138" y="6327"/>
                </a:lnTo>
                <a:lnTo>
                  <a:pt x="14235" y="6375"/>
                </a:lnTo>
                <a:lnTo>
                  <a:pt x="14430" y="6448"/>
                </a:lnTo>
                <a:lnTo>
                  <a:pt x="14186" y="6740"/>
                </a:lnTo>
                <a:lnTo>
                  <a:pt x="14016" y="6643"/>
                </a:lnTo>
                <a:lnTo>
                  <a:pt x="13846" y="6546"/>
                </a:lnTo>
                <a:lnTo>
                  <a:pt x="13675" y="6497"/>
                </a:lnTo>
                <a:lnTo>
                  <a:pt x="13481" y="6448"/>
                </a:lnTo>
                <a:lnTo>
                  <a:pt x="14065" y="6254"/>
                </a:lnTo>
                <a:close/>
                <a:moveTo>
                  <a:pt x="5573" y="5451"/>
                </a:moveTo>
                <a:lnTo>
                  <a:pt x="5719" y="5621"/>
                </a:lnTo>
                <a:lnTo>
                  <a:pt x="5840" y="5767"/>
                </a:lnTo>
                <a:lnTo>
                  <a:pt x="5816" y="5767"/>
                </a:lnTo>
                <a:lnTo>
                  <a:pt x="5670" y="5840"/>
                </a:lnTo>
                <a:lnTo>
                  <a:pt x="5548" y="5962"/>
                </a:lnTo>
                <a:lnTo>
                  <a:pt x="5354" y="6205"/>
                </a:lnTo>
                <a:lnTo>
                  <a:pt x="5110" y="6473"/>
                </a:lnTo>
                <a:lnTo>
                  <a:pt x="4989" y="6619"/>
                </a:lnTo>
                <a:lnTo>
                  <a:pt x="4916" y="6765"/>
                </a:lnTo>
                <a:lnTo>
                  <a:pt x="4429" y="6667"/>
                </a:lnTo>
                <a:lnTo>
                  <a:pt x="4551" y="6546"/>
                </a:lnTo>
                <a:lnTo>
                  <a:pt x="4648" y="6424"/>
                </a:lnTo>
                <a:lnTo>
                  <a:pt x="4843" y="6157"/>
                </a:lnTo>
                <a:lnTo>
                  <a:pt x="5159" y="5816"/>
                </a:lnTo>
                <a:lnTo>
                  <a:pt x="5354" y="5646"/>
                </a:lnTo>
                <a:lnTo>
                  <a:pt x="5475" y="5548"/>
                </a:lnTo>
                <a:lnTo>
                  <a:pt x="5548" y="5451"/>
                </a:lnTo>
                <a:close/>
                <a:moveTo>
                  <a:pt x="6035" y="5962"/>
                </a:moveTo>
                <a:lnTo>
                  <a:pt x="6278" y="6254"/>
                </a:lnTo>
                <a:lnTo>
                  <a:pt x="6157" y="6424"/>
                </a:lnTo>
                <a:lnTo>
                  <a:pt x="6011" y="6643"/>
                </a:lnTo>
                <a:lnTo>
                  <a:pt x="5889" y="6862"/>
                </a:lnTo>
                <a:lnTo>
                  <a:pt x="5840" y="6935"/>
                </a:lnTo>
                <a:lnTo>
                  <a:pt x="5840" y="7008"/>
                </a:lnTo>
                <a:lnTo>
                  <a:pt x="5232" y="6838"/>
                </a:lnTo>
                <a:lnTo>
                  <a:pt x="5402" y="6692"/>
                </a:lnTo>
                <a:lnTo>
                  <a:pt x="5548" y="6546"/>
                </a:lnTo>
                <a:lnTo>
                  <a:pt x="5767" y="6278"/>
                </a:lnTo>
                <a:lnTo>
                  <a:pt x="5889" y="6157"/>
                </a:lnTo>
                <a:lnTo>
                  <a:pt x="6011" y="6011"/>
                </a:lnTo>
                <a:lnTo>
                  <a:pt x="6035" y="5962"/>
                </a:lnTo>
                <a:close/>
                <a:moveTo>
                  <a:pt x="7519" y="925"/>
                </a:moveTo>
                <a:lnTo>
                  <a:pt x="7470" y="1120"/>
                </a:lnTo>
                <a:lnTo>
                  <a:pt x="7470" y="1314"/>
                </a:lnTo>
                <a:lnTo>
                  <a:pt x="7470" y="1704"/>
                </a:lnTo>
                <a:lnTo>
                  <a:pt x="7495" y="2093"/>
                </a:lnTo>
                <a:lnTo>
                  <a:pt x="7519" y="2482"/>
                </a:lnTo>
                <a:lnTo>
                  <a:pt x="7592" y="3285"/>
                </a:lnTo>
                <a:lnTo>
                  <a:pt x="7665" y="4234"/>
                </a:lnTo>
                <a:lnTo>
                  <a:pt x="7714" y="5183"/>
                </a:lnTo>
                <a:lnTo>
                  <a:pt x="7714" y="6132"/>
                </a:lnTo>
                <a:lnTo>
                  <a:pt x="7714" y="7081"/>
                </a:lnTo>
                <a:lnTo>
                  <a:pt x="7519" y="6886"/>
                </a:lnTo>
                <a:lnTo>
                  <a:pt x="7324" y="6716"/>
                </a:lnTo>
                <a:lnTo>
                  <a:pt x="7032" y="6473"/>
                </a:lnTo>
                <a:lnTo>
                  <a:pt x="6522" y="5913"/>
                </a:lnTo>
                <a:lnTo>
                  <a:pt x="5986" y="5354"/>
                </a:lnTo>
                <a:lnTo>
                  <a:pt x="5792" y="5159"/>
                </a:lnTo>
                <a:lnTo>
                  <a:pt x="5670" y="5086"/>
                </a:lnTo>
                <a:lnTo>
                  <a:pt x="5573" y="5013"/>
                </a:lnTo>
                <a:lnTo>
                  <a:pt x="5719" y="4721"/>
                </a:lnTo>
                <a:lnTo>
                  <a:pt x="5913" y="4453"/>
                </a:lnTo>
                <a:lnTo>
                  <a:pt x="6278" y="3894"/>
                </a:lnTo>
                <a:lnTo>
                  <a:pt x="6449" y="3626"/>
                </a:lnTo>
                <a:lnTo>
                  <a:pt x="6570" y="3358"/>
                </a:lnTo>
                <a:lnTo>
                  <a:pt x="6692" y="3066"/>
                </a:lnTo>
                <a:lnTo>
                  <a:pt x="6789" y="2774"/>
                </a:lnTo>
                <a:lnTo>
                  <a:pt x="6984" y="2166"/>
                </a:lnTo>
                <a:lnTo>
                  <a:pt x="7203" y="1558"/>
                </a:lnTo>
                <a:lnTo>
                  <a:pt x="7349" y="1217"/>
                </a:lnTo>
                <a:lnTo>
                  <a:pt x="7519" y="925"/>
                </a:lnTo>
                <a:close/>
                <a:moveTo>
                  <a:pt x="6497" y="6497"/>
                </a:moveTo>
                <a:lnTo>
                  <a:pt x="6522" y="6521"/>
                </a:lnTo>
                <a:lnTo>
                  <a:pt x="6716" y="6716"/>
                </a:lnTo>
                <a:lnTo>
                  <a:pt x="6643" y="6765"/>
                </a:lnTo>
                <a:lnTo>
                  <a:pt x="6595" y="6789"/>
                </a:lnTo>
                <a:lnTo>
                  <a:pt x="6497" y="6911"/>
                </a:lnTo>
                <a:lnTo>
                  <a:pt x="6400" y="7008"/>
                </a:lnTo>
                <a:lnTo>
                  <a:pt x="6327" y="7130"/>
                </a:lnTo>
                <a:lnTo>
                  <a:pt x="5986" y="7057"/>
                </a:lnTo>
                <a:lnTo>
                  <a:pt x="6059" y="7008"/>
                </a:lnTo>
                <a:lnTo>
                  <a:pt x="6132" y="6935"/>
                </a:lnTo>
                <a:lnTo>
                  <a:pt x="6254" y="6838"/>
                </a:lnTo>
                <a:lnTo>
                  <a:pt x="6497" y="6497"/>
                </a:lnTo>
                <a:close/>
                <a:moveTo>
                  <a:pt x="13286" y="6521"/>
                </a:moveTo>
                <a:lnTo>
                  <a:pt x="13627" y="6740"/>
                </a:lnTo>
                <a:lnTo>
                  <a:pt x="13967" y="6935"/>
                </a:lnTo>
                <a:lnTo>
                  <a:pt x="13870" y="7032"/>
                </a:lnTo>
                <a:lnTo>
                  <a:pt x="13724" y="7178"/>
                </a:lnTo>
                <a:lnTo>
                  <a:pt x="13578" y="7081"/>
                </a:lnTo>
                <a:lnTo>
                  <a:pt x="13456" y="7032"/>
                </a:lnTo>
                <a:lnTo>
                  <a:pt x="13164" y="6911"/>
                </a:lnTo>
                <a:lnTo>
                  <a:pt x="12897" y="6813"/>
                </a:lnTo>
                <a:lnTo>
                  <a:pt x="12653" y="6716"/>
                </a:lnTo>
                <a:lnTo>
                  <a:pt x="13286" y="6521"/>
                </a:lnTo>
                <a:close/>
                <a:moveTo>
                  <a:pt x="10171" y="5062"/>
                </a:moveTo>
                <a:lnTo>
                  <a:pt x="10220" y="5135"/>
                </a:lnTo>
                <a:lnTo>
                  <a:pt x="10196" y="5159"/>
                </a:lnTo>
                <a:lnTo>
                  <a:pt x="9587" y="5816"/>
                </a:lnTo>
                <a:lnTo>
                  <a:pt x="9003" y="6521"/>
                </a:lnTo>
                <a:lnTo>
                  <a:pt x="8809" y="6716"/>
                </a:lnTo>
                <a:lnTo>
                  <a:pt x="8590" y="6935"/>
                </a:lnTo>
                <a:lnTo>
                  <a:pt x="8371" y="7154"/>
                </a:lnTo>
                <a:lnTo>
                  <a:pt x="8152" y="7373"/>
                </a:lnTo>
                <a:lnTo>
                  <a:pt x="8200" y="6740"/>
                </a:lnTo>
                <a:lnTo>
                  <a:pt x="8444" y="6570"/>
                </a:lnTo>
                <a:lnTo>
                  <a:pt x="8663" y="6400"/>
                </a:lnTo>
                <a:lnTo>
                  <a:pt x="9101" y="6035"/>
                </a:lnTo>
                <a:lnTo>
                  <a:pt x="9660" y="5573"/>
                </a:lnTo>
                <a:lnTo>
                  <a:pt x="9928" y="5329"/>
                </a:lnTo>
                <a:lnTo>
                  <a:pt x="10171" y="5062"/>
                </a:lnTo>
                <a:close/>
                <a:moveTo>
                  <a:pt x="10488" y="5329"/>
                </a:moveTo>
                <a:lnTo>
                  <a:pt x="10731" y="5427"/>
                </a:lnTo>
                <a:lnTo>
                  <a:pt x="10999" y="5500"/>
                </a:lnTo>
                <a:lnTo>
                  <a:pt x="11510" y="5597"/>
                </a:lnTo>
                <a:lnTo>
                  <a:pt x="11850" y="5670"/>
                </a:lnTo>
                <a:lnTo>
                  <a:pt x="12167" y="5694"/>
                </a:lnTo>
                <a:lnTo>
                  <a:pt x="12824" y="5719"/>
                </a:lnTo>
                <a:lnTo>
                  <a:pt x="13529" y="5743"/>
                </a:lnTo>
                <a:lnTo>
                  <a:pt x="14235" y="5792"/>
                </a:lnTo>
                <a:lnTo>
                  <a:pt x="13505" y="6059"/>
                </a:lnTo>
                <a:lnTo>
                  <a:pt x="12799" y="6278"/>
                </a:lnTo>
                <a:lnTo>
                  <a:pt x="11339" y="6692"/>
                </a:lnTo>
                <a:lnTo>
                  <a:pt x="9612" y="7130"/>
                </a:lnTo>
                <a:lnTo>
                  <a:pt x="9149" y="7251"/>
                </a:lnTo>
                <a:lnTo>
                  <a:pt x="8663" y="7373"/>
                </a:lnTo>
                <a:lnTo>
                  <a:pt x="9101" y="6862"/>
                </a:lnTo>
                <a:lnTo>
                  <a:pt x="9758" y="6132"/>
                </a:lnTo>
                <a:lnTo>
                  <a:pt x="10098" y="5767"/>
                </a:lnTo>
                <a:lnTo>
                  <a:pt x="10439" y="5402"/>
                </a:lnTo>
                <a:lnTo>
                  <a:pt x="10488" y="5329"/>
                </a:lnTo>
                <a:close/>
                <a:moveTo>
                  <a:pt x="6862" y="6886"/>
                </a:moveTo>
                <a:lnTo>
                  <a:pt x="7349" y="7422"/>
                </a:lnTo>
                <a:lnTo>
                  <a:pt x="7349" y="7422"/>
                </a:lnTo>
                <a:lnTo>
                  <a:pt x="6570" y="7203"/>
                </a:lnTo>
                <a:lnTo>
                  <a:pt x="6668" y="7105"/>
                </a:lnTo>
                <a:lnTo>
                  <a:pt x="6765" y="7008"/>
                </a:lnTo>
                <a:lnTo>
                  <a:pt x="6862" y="6911"/>
                </a:lnTo>
                <a:lnTo>
                  <a:pt x="6862" y="6886"/>
                </a:lnTo>
                <a:close/>
                <a:moveTo>
                  <a:pt x="12386" y="6789"/>
                </a:moveTo>
                <a:lnTo>
                  <a:pt x="12483" y="6911"/>
                </a:lnTo>
                <a:lnTo>
                  <a:pt x="12629" y="7008"/>
                </a:lnTo>
                <a:lnTo>
                  <a:pt x="12775" y="7105"/>
                </a:lnTo>
                <a:lnTo>
                  <a:pt x="12921" y="7178"/>
                </a:lnTo>
                <a:lnTo>
                  <a:pt x="13432" y="7422"/>
                </a:lnTo>
                <a:lnTo>
                  <a:pt x="13140" y="7641"/>
                </a:lnTo>
                <a:lnTo>
                  <a:pt x="12970" y="7543"/>
                </a:lnTo>
                <a:lnTo>
                  <a:pt x="12799" y="7470"/>
                </a:lnTo>
                <a:lnTo>
                  <a:pt x="12483" y="7349"/>
                </a:lnTo>
                <a:lnTo>
                  <a:pt x="12045" y="7154"/>
                </a:lnTo>
                <a:lnTo>
                  <a:pt x="11826" y="7057"/>
                </a:lnTo>
                <a:lnTo>
                  <a:pt x="11607" y="7008"/>
                </a:lnTo>
                <a:lnTo>
                  <a:pt x="12386" y="6789"/>
                </a:lnTo>
                <a:close/>
                <a:moveTo>
                  <a:pt x="11461" y="7057"/>
                </a:moveTo>
                <a:lnTo>
                  <a:pt x="11534" y="7154"/>
                </a:lnTo>
                <a:lnTo>
                  <a:pt x="11631" y="7251"/>
                </a:lnTo>
                <a:lnTo>
                  <a:pt x="11850" y="7397"/>
                </a:lnTo>
                <a:lnTo>
                  <a:pt x="12069" y="7519"/>
                </a:lnTo>
                <a:lnTo>
                  <a:pt x="12313" y="7641"/>
                </a:lnTo>
                <a:lnTo>
                  <a:pt x="12532" y="7762"/>
                </a:lnTo>
                <a:lnTo>
                  <a:pt x="12799" y="7908"/>
                </a:lnTo>
                <a:lnTo>
                  <a:pt x="12483" y="8152"/>
                </a:lnTo>
                <a:lnTo>
                  <a:pt x="12410" y="8054"/>
                </a:lnTo>
                <a:lnTo>
                  <a:pt x="12337" y="7981"/>
                </a:lnTo>
                <a:lnTo>
                  <a:pt x="12240" y="7908"/>
                </a:lnTo>
                <a:lnTo>
                  <a:pt x="12118" y="7860"/>
                </a:lnTo>
                <a:lnTo>
                  <a:pt x="11875" y="7762"/>
                </a:lnTo>
                <a:lnTo>
                  <a:pt x="11656" y="7689"/>
                </a:lnTo>
                <a:lnTo>
                  <a:pt x="11145" y="7470"/>
                </a:lnTo>
                <a:lnTo>
                  <a:pt x="10901" y="7349"/>
                </a:lnTo>
                <a:lnTo>
                  <a:pt x="10634" y="7251"/>
                </a:lnTo>
                <a:lnTo>
                  <a:pt x="11437" y="7057"/>
                </a:lnTo>
                <a:close/>
                <a:moveTo>
                  <a:pt x="10439" y="7324"/>
                </a:moveTo>
                <a:lnTo>
                  <a:pt x="10512" y="7422"/>
                </a:lnTo>
                <a:lnTo>
                  <a:pt x="10609" y="7495"/>
                </a:lnTo>
                <a:lnTo>
                  <a:pt x="10828" y="7665"/>
                </a:lnTo>
                <a:lnTo>
                  <a:pt x="11047" y="7787"/>
                </a:lnTo>
                <a:lnTo>
                  <a:pt x="11291" y="7884"/>
                </a:lnTo>
                <a:lnTo>
                  <a:pt x="11996" y="8176"/>
                </a:lnTo>
                <a:lnTo>
                  <a:pt x="12167" y="8249"/>
                </a:lnTo>
                <a:lnTo>
                  <a:pt x="12215" y="8273"/>
                </a:lnTo>
                <a:lnTo>
                  <a:pt x="12288" y="8298"/>
                </a:lnTo>
                <a:lnTo>
                  <a:pt x="11996" y="8541"/>
                </a:lnTo>
                <a:lnTo>
                  <a:pt x="11972" y="8541"/>
                </a:lnTo>
                <a:lnTo>
                  <a:pt x="11583" y="8444"/>
                </a:lnTo>
                <a:lnTo>
                  <a:pt x="11218" y="8322"/>
                </a:lnTo>
                <a:lnTo>
                  <a:pt x="10853" y="8152"/>
                </a:lnTo>
                <a:lnTo>
                  <a:pt x="10512" y="7957"/>
                </a:lnTo>
                <a:lnTo>
                  <a:pt x="10098" y="7714"/>
                </a:lnTo>
                <a:lnTo>
                  <a:pt x="9879" y="7592"/>
                </a:lnTo>
                <a:lnTo>
                  <a:pt x="9660" y="7495"/>
                </a:lnTo>
                <a:lnTo>
                  <a:pt x="10439" y="7324"/>
                </a:lnTo>
                <a:close/>
                <a:moveTo>
                  <a:pt x="8225" y="8103"/>
                </a:moveTo>
                <a:lnTo>
                  <a:pt x="8638" y="8249"/>
                </a:lnTo>
                <a:lnTo>
                  <a:pt x="9028" y="8419"/>
                </a:lnTo>
                <a:lnTo>
                  <a:pt x="8930" y="8517"/>
                </a:lnTo>
                <a:lnTo>
                  <a:pt x="8784" y="8638"/>
                </a:lnTo>
                <a:lnTo>
                  <a:pt x="8711" y="8711"/>
                </a:lnTo>
                <a:lnTo>
                  <a:pt x="8687" y="8784"/>
                </a:lnTo>
                <a:lnTo>
                  <a:pt x="8225" y="8103"/>
                </a:lnTo>
                <a:close/>
                <a:moveTo>
                  <a:pt x="7689" y="8663"/>
                </a:moveTo>
                <a:lnTo>
                  <a:pt x="7714" y="9003"/>
                </a:lnTo>
                <a:lnTo>
                  <a:pt x="7689" y="9003"/>
                </a:lnTo>
                <a:lnTo>
                  <a:pt x="7519" y="8930"/>
                </a:lnTo>
                <a:lnTo>
                  <a:pt x="7665" y="8687"/>
                </a:lnTo>
                <a:lnTo>
                  <a:pt x="7689" y="8663"/>
                </a:lnTo>
                <a:close/>
                <a:moveTo>
                  <a:pt x="9344" y="7592"/>
                </a:moveTo>
                <a:lnTo>
                  <a:pt x="9612" y="7787"/>
                </a:lnTo>
                <a:lnTo>
                  <a:pt x="9904" y="7981"/>
                </a:lnTo>
                <a:lnTo>
                  <a:pt x="10463" y="8322"/>
                </a:lnTo>
                <a:lnTo>
                  <a:pt x="10755" y="8492"/>
                </a:lnTo>
                <a:lnTo>
                  <a:pt x="11047" y="8638"/>
                </a:lnTo>
                <a:lnTo>
                  <a:pt x="11364" y="8760"/>
                </a:lnTo>
                <a:lnTo>
                  <a:pt x="11680" y="8833"/>
                </a:lnTo>
                <a:lnTo>
                  <a:pt x="11510" y="9003"/>
                </a:lnTo>
                <a:lnTo>
                  <a:pt x="11485" y="9028"/>
                </a:lnTo>
                <a:lnTo>
                  <a:pt x="10463" y="8565"/>
                </a:lnTo>
                <a:lnTo>
                  <a:pt x="9952" y="8371"/>
                </a:lnTo>
                <a:lnTo>
                  <a:pt x="9417" y="8176"/>
                </a:lnTo>
                <a:lnTo>
                  <a:pt x="8979" y="7981"/>
                </a:lnTo>
                <a:lnTo>
                  <a:pt x="8736" y="7884"/>
                </a:lnTo>
                <a:lnTo>
                  <a:pt x="8468" y="7811"/>
                </a:lnTo>
                <a:lnTo>
                  <a:pt x="8906" y="7714"/>
                </a:lnTo>
                <a:lnTo>
                  <a:pt x="9344" y="7592"/>
                </a:lnTo>
                <a:close/>
                <a:moveTo>
                  <a:pt x="9368" y="8565"/>
                </a:moveTo>
                <a:lnTo>
                  <a:pt x="9733" y="8687"/>
                </a:lnTo>
                <a:lnTo>
                  <a:pt x="9660" y="8760"/>
                </a:lnTo>
                <a:lnTo>
                  <a:pt x="9198" y="9076"/>
                </a:lnTo>
                <a:lnTo>
                  <a:pt x="9101" y="9149"/>
                </a:lnTo>
                <a:lnTo>
                  <a:pt x="9003" y="9247"/>
                </a:lnTo>
                <a:lnTo>
                  <a:pt x="8760" y="8906"/>
                </a:lnTo>
                <a:lnTo>
                  <a:pt x="8784" y="8906"/>
                </a:lnTo>
                <a:lnTo>
                  <a:pt x="8930" y="8809"/>
                </a:lnTo>
                <a:lnTo>
                  <a:pt x="9052" y="8711"/>
                </a:lnTo>
                <a:lnTo>
                  <a:pt x="9174" y="8638"/>
                </a:lnTo>
                <a:lnTo>
                  <a:pt x="9344" y="8590"/>
                </a:lnTo>
                <a:lnTo>
                  <a:pt x="9368" y="8565"/>
                </a:lnTo>
                <a:close/>
                <a:moveTo>
                  <a:pt x="828" y="6181"/>
                </a:moveTo>
                <a:lnTo>
                  <a:pt x="1168" y="6302"/>
                </a:lnTo>
                <a:lnTo>
                  <a:pt x="1533" y="6400"/>
                </a:lnTo>
                <a:lnTo>
                  <a:pt x="2239" y="6546"/>
                </a:lnTo>
                <a:lnTo>
                  <a:pt x="2507" y="6570"/>
                </a:lnTo>
                <a:lnTo>
                  <a:pt x="2750" y="6594"/>
                </a:lnTo>
                <a:lnTo>
                  <a:pt x="3018" y="6619"/>
                </a:lnTo>
                <a:lnTo>
                  <a:pt x="3285" y="6643"/>
                </a:lnTo>
                <a:lnTo>
                  <a:pt x="4356" y="6911"/>
                </a:lnTo>
                <a:lnTo>
                  <a:pt x="5159" y="7081"/>
                </a:lnTo>
                <a:lnTo>
                  <a:pt x="5938" y="7300"/>
                </a:lnTo>
                <a:lnTo>
                  <a:pt x="7519" y="7762"/>
                </a:lnTo>
                <a:lnTo>
                  <a:pt x="6546" y="8273"/>
                </a:lnTo>
                <a:lnTo>
                  <a:pt x="5548" y="8736"/>
                </a:lnTo>
                <a:lnTo>
                  <a:pt x="4697" y="9076"/>
                </a:lnTo>
                <a:lnTo>
                  <a:pt x="4453" y="9198"/>
                </a:lnTo>
                <a:lnTo>
                  <a:pt x="4332" y="9271"/>
                </a:lnTo>
                <a:lnTo>
                  <a:pt x="4234" y="9368"/>
                </a:lnTo>
                <a:lnTo>
                  <a:pt x="4210" y="9320"/>
                </a:lnTo>
                <a:lnTo>
                  <a:pt x="3991" y="9003"/>
                </a:lnTo>
                <a:lnTo>
                  <a:pt x="3748" y="8687"/>
                </a:lnTo>
                <a:lnTo>
                  <a:pt x="3456" y="8395"/>
                </a:lnTo>
                <a:lnTo>
                  <a:pt x="3164" y="8127"/>
                </a:lnTo>
                <a:lnTo>
                  <a:pt x="2531" y="7616"/>
                </a:lnTo>
                <a:lnTo>
                  <a:pt x="2239" y="7373"/>
                </a:lnTo>
                <a:lnTo>
                  <a:pt x="1947" y="7105"/>
                </a:lnTo>
                <a:lnTo>
                  <a:pt x="1728" y="6911"/>
                </a:lnTo>
                <a:lnTo>
                  <a:pt x="1485" y="6716"/>
                </a:lnTo>
                <a:lnTo>
                  <a:pt x="1047" y="6375"/>
                </a:lnTo>
                <a:lnTo>
                  <a:pt x="828" y="6181"/>
                </a:lnTo>
                <a:close/>
                <a:moveTo>
                  <a:pt x="10098" y="8833"/>
                </a:moveTo>
                <a:lnTo>
                  <a:pt x="10658" y="9076"/>
                </a:lnTo>
                <a:lnTo>
                  <a:pt x="10366" y="9247"/>
                </a:lnTo>
                <a:lnTo>
                  <a:pt x="10098" y="9393"/>
                </a:lnTo>
                <a:lnTo>
                  <a:pt x="9758" y="9612"/>
                </a:lnTo>
                <a:lnTo>
                  <a:pt x="9612" y="9758"/>
                </a:lnTo>
                <a:lnTo>
                  <a:pt x="9466" y="9904"/>
                </a:lnTo>
                <a:lnTo>
                  <a:pt x="9125" y="9417"/>
                </a:lnTo>
                <a:lnTo>
                  <a:pt x="9198" y="9393"/>
                </a:lnTo>
                <a:lnTo>
                  <a:pt x="9271" y="9368"/>
                </a:lnTo>
                <a:lnTo>
                  <a:pt x="9417" y="9271"/>
                </a:lnTo>
                <a:lnTo>
                  <a:pt x="9660" y="9101"/>
                </a:lnTo>
                <a:lnTo>
                  <a:pt x="10098" y="8857"/>
                </a:lnTo>
                <a:lnTo>
                  <a:pt x="10098" y="8833"/>
                </a:lnTo>
                <a:close/>
                <a:moveTo>
                  <a:pt x="7324" y="9174"/>
                </a:moveTo>
                <a:lnTo>
                  <a:pt x="7446" y="9222"/>
                </a:lnTo>
                <a:lnTo>
                  <a:pt x="7519" y="9295"/>
                </a:lnTo>
                <a:lnTo>
                  <a:pt x="7738" y="9393"/>
                </a:lnTo>
                <a:lnTo>
                  <a:pt x="7738" y="9855"/>
                </a:lnTo>
                <a:lnTo>
                  <a:pt x="7738" y="10001"/>
                </a:lnTo>
                <a:lnTo>
                  <a:pt x="7495" y="9855"/>
                </a:lnTo>
                <a:lnTo>
                  <a:pt x="7251" y="9733"/>
                </a:lnTo>
                <a:lnTo>
                  <a:pt x="7105" y="9685"/>
                </a:lnTo>
                <a:lnTo>
                  <a:pt x="6984" y="9660"/>
                </a:lnTo>
                <a:lnTo>
                  <a:pt x="7324" y="9174"/>
                </a:lnTo>
                <a:close/>
                <a:moveTo>
                  <a:pt x="6911" y="9758"/>
                </a:moveTo>
                <a:lnTo>
                  <a:pt x="7008" y="9879"/>
                </a:lnTo>
                <a:lnTo>
                  <a:pt x="7130" y="10001"/>
                </a:lnTo>
                <a:lnTo>
                  <a:pt x="7373" y="10196"/>
                </a:lnTo>
                <a:lnTo>
                  <a:pt x="7543" y="10317"/>
                </a:lnTo>
                <a:lnTo>
                  <a:pt x="7762" y="10415"/>
                </a:lnTo>
                <a:lnTo>
                  <a:pt x="7762" y="10926"/>
                </a:lnTo>
                <a:lnTo>
                  <a:pt x="7470" y="10707"/>
                </a:lnTo>
                <a:lnTo>
                  <a:pt x="7203" y="10488"/>
                </a:lnTo>
                <a:lnTo>
                  <a:pt x="7057" y="10415"/>
                </a:lnTo>
                <a:lnTo>
                  <a:pt x="6911" y="10317"/>
                </a:lnTo>
                <a:lnTo>
                  <a:pt x="6741" y="10269"/>
                </a:lnTo>
                <a:lnTo>
                  <a:pt x="6570" y="10244"/>
                </a:lnTo>
                <a:lnTo>
                  <a:pt x="6911" y="9758"/>
                </a:lnTo>
                <a:close/>
                <a:moveTo>
                  <a:pt x="11072" y="9271"/>
                </a:moveTo>
                <a:lnTo>
                  <a:pt x="11291" y="9368"/>
                </a:lnTo>
                <a:lnTo>
                  <a:pt x="11266" y="9490"/>
                </a:lnTo>
                <a:lnTo>
                  <a:pt x="11266" y="9612"/>
                </a:lnTo>
                <a:lnTo>
                  <a:pt x="11096" y="9685"/>
                </a:lnTo>
                <a:lnTo>
                  <a:pt x="10950" y="9782"/>
                </a:lnTo>
                <a:lnTo>
                  <a:pt x="10658" y="9977"/>
                </a:lnTo>
                <a:lnTo>
                  <a:pt x="10293" y="10220"/>
                </a:lnTo>
                <a:lnTo>
                  <a:pt x="10123" y="10366"/>
                </a:lnTo>
                <a:lnTo>
                  <a:pt x="10050" y="10439"/>
                </a:lnTo>
                <a:lnTo>
                  <a:pt x="10001" y="10536"/>
                </a:lnTo>
                <a:lnTo>
                  <a:pt x="10001" y="10585"/>
                </a:lnTo>
                <a:lnTo>
                  <a:pt x="10025" y="10609"/>
                </a:lnTo>
                <a:lnTo>
                  <a:pt x="10123" y="10609"/>
                </a:lnTo>
                <a:lnTo>
                  <a:pt x="10220" y="10585"/>
                </a:lnTo>
                <a:lnTo>
                  <a:pt x="10390" y="10512"/>
                </a:lnTo>
                <a:lnTo>
                  <a:pt x="10561" y="10390"/>
                </a:lnTo>
                <a:lnTo>
                  <a:pt x="10731" y="10269"/>
                </a:lnTo>
                <a:lnTo>
                  <a:pt x="10999" y="10074"/>
                </a:lnTo>
                <a:lnTo>
                  <a:pt x="11291" y="9904"/>
                </a:lnTo>
                <a:lnTo>
                  <a:pt x="11339" y="10171"/>
                </a:lnTo>
                <a:lnTo>
                  <a:pt x="11412" y="10390"/>
                </a:lnTo>
                <a:lnTo>
                  <a:pt x="11145" y="10488"/>
                </a:lnTo>
                <a:lnTo>
                  <a:pt x="10877" y="10634"/>
                </a:lnTo>
                <a:lnTo>
                  <a:pt x="10731" y="10682"/>
                </a:lnTo>
                <a:lnTo>
                  <a:pt x="10561" y="10804"/>
                </a:lnTo>
                <a:lnTo>
                  <a:pt x="10415" y="10926"/>
                </a:lnTo>
                <a:lnTo>
                  <a:pt x="10342" y="10999"/>
                </a:lnTo>
                <a:lnTo>
                  <a:pt x="10317" y="11072"/>
                </a:lnTo>
                <a:lnTo>
                  <a:pt x="9879" y="10463"/>
                </a:lnTo>
                <a:lnTo>
                  <a:pt x="9587" y="10050"/>
                </a:lnTo>
                <a:lnTo>
                  <a:pt x="9733" y="10001"/>
                </a:lnTo>
                <a:lnTo>
                  <a:pt x="9904" y="9928"/>
                </a:lnTo>
                <a:lnTo>
                  <a:pt x="10196" y="9758"/>
                </a:lnTo>
                <a:lnTo>
                  <a:pt x="10634" y="9514"/>
                </a:lnTo>
                <a:lnTo>
                  <a:pt x="11047" y="9295"/>
                </a:lnTo>
                <a:lnTo>
                  <a:pt x="11072" y="9271"/>
                </a:lnTo>
                <a:close/>
                <a:moveTo>
                  <a:pt x="11534" y="10780"/>
                </a:moveTo>
                <a:lnTo>
                  <a:pt x="11656" y="11193"/>
                </a:lnTo>
                <a:lnTo>
                  <a:pt x="11631" y="11193"/>
                </a:lnTo>
                <a:lnTo>
                  <a:pt x="11437" y="11364"/>
                </a:lnTo>
                <a:lnTo>
                  <a:pt x="11218" y="11510"/>
                </a:lnTo>
                <a:lnTo>
                  <a:pt x="11023" y="11631"/>
                </a:lnTo>
                <a:lnTo>
                  <a:pt x="10828" y="11753"/>
                </a:lnTo>
                <a:lnTo>
                  <a:pt x="10804" y="11777"/>
                </a:lnTo>
                <a:lnTo>
                  <a:pt x="10439" y="11242"/>
                </a:lnTo>
                <a:lnTo>
                  <a:pt x="10512" y="11242"/>
                </a:lnTo>
                <a:lnTo>
                  <a:pt x="10585" y="11218"/>
                </a:lnTo>
                <a:lnTo>
                  <a:pt x="10731" y="11145"/>
                </a:lnTo>
                <a:lnTo>
                  <a:pt x="10999" y="10974"/>
                </a:lnTo>
                <a:lnTo>
                  <a:pt x="11534" y="10780"/>
                </a:lnTo>
                <a:close/>
                <a:moveTo>
                  <a:pt x="6522" y="10342"/>
                </a:moveTo>
                <a:lnTo>
                  <a:pt x="6668" y="10439"/>
                </a:lnTo>
                <a:lnTo>
                  <a:pt x="6838" y="10561"/>
                </a:lnTo>
                <a:lnTo>
                  <a:pt x="7105" y="10853"/>
                </a:lnTo>
                <a:lnTo>
                  <a:pt x="7251" y="10999"/>
                </a:lnTo>
                <a:lnTo>
                  <a:pt x="7397" y="11120"/>
                </a:lnTo>
                <a:lnTo>
                  <a:pt x="7568" y="11218"/>
                </a:lnTo>
                <a:lnTo>
                  <a:pt x="7738" y="11291"/>
                </a:lnTo>
                <a:lnTo>
                  <a:pt x="7762" y="11291"/>
                </a:lnTo>
                <a:lnTo>
                  <a:pt x="7762" y="12021"/>
                </a:lnTo>
                <a:lnTo>
                  <a:pt x="7665" y="11948"/>
                </a:lnTo>
                <a:lnTo>
                  <a:pt x="7568" y="11875"/>
                </a:lnTo>
                <a:lnTo>
                  <a:pt x="7397" y="11704"/>
                </a:lnTo>
                <a:lnTo>
                  <a:pt x="7057" y="11364"/>
                </a:lnTo>
                <a:lnTo>
                  <a:pt x="6862" y="11193"/>
                </a:lnTo>
                <a:lnTo>
                  <a:pt x="6619" y="11072"/>
                </a:lnTo>
                <a:lnTo>
                  <a:pt x="6376" y="10999"/>
                </a:lnTo>
                <a:lnTo>
                  <a:pt x="6132" y="10926"/>
                </a:lnTo>
                <a:lnTo>
                  <a:pt x="6522" y="10342"/>
                </a:lnTo>
                <a:close/>
                <a:moveTo>
                  <a:pt x="11753" y="11510"/>
                </a:moveTo>
                <a:lnTo>
                  <a:pt x="11826" y="11802"/>
                </a:lnTo>
                <a:lnTo>
                  <a:pt x="11704" y="11826"/>
                </a:lnTo>
                <a:lnTo>
                  <a:pt x="11607" y="11899"/>
                </a:lnTo>
                <a:lnTo>
                  <a:pt x="11412" y="12021"/>
                </a:lnTo>
                <a:lnTo>
                  <a:pt x="11291" y="12167"/>
                </a:lnTo>
                <a:lnTo>
                  <a:pt x="11218" y="12240"/>
                </a:lnTo>
                <a:lnTo>
                  <a:pt x="11193" y="12313"/>
                </a:lnTo>
                <a:lnTo>
                  <a:pt x="10901" y="11899"/>
                </a:lnTo>
                <a:lnTo>
                  <a:pt x="11120" y="11850"/>
                </a:lnTo>
                <a:lnTo>
                  <a:pt x="11339" y="11777"/>
                </a:lnTo>
                <a:lnTo>
                  <a:pt x="11558" y="11656"/>
                </a:lnTo>
                <a:lnTo>
                  <a:pt x="11753" y="11510"/>
                </a:lnTo>
                <a:close/>
                <a:moveTo>
                  <a:pt x="6059" y="11047"/>
                </a:moveTo>
                <a:lnTo>
                  <a:pt x="6303" y="11218"/>
                </a:lnTo>
                <a:lnTo>
                  <a:pt x="6546" y="11388"/>
                </a:lnTo>
                <a:lnTo>
                  <a:pt x="6789" y="11583"/>
                </a:lnTo>
                <a:lnTo>
                  <a:pt x="6984" y="11802"/>
                </a:lnTo>
                <a:lnTo>
                  <a:pt x="7251" y="12069"/>
                </a:lnTo>
                <a:lnTo>
                  <a:pt x="7397" y="12215"/>
                </a:lnTo>
                <a:lnTo>
                  <a:pt x="7543" y="12313"/>
                </a:lnTo>
                <a:lnTo>
                  <a:pt x="7276" y="12459"/>
                </a:lnTo>
                <a:lnTo>
                  <a:pt x="7154" y="12386"/>
                </a:lnTo>
                <a:lnTo>
                  <a:pt x="7008" y="12337"/>
                </a:lnTo>
                <a:lnTo>
                  <a:pt x="6765" y="12215"/>
                </a:lnTo>
                <a:lnTo>
                  <a:pt x="6522" y="12069"/>
                </a:lnTo>
                <a:lnTo>
                  <a:pt x="6327" y="11948"/>
                </a:lnTo>
                <a:lnTo>
                  <a:pt x="6157" y="11802"/>
                </a:lnTo>
                <a:lnTo>
                  <a:pt x="5962" y="11656"/>
                </a:lnTo>
                <a:lnTo>
                  <a:pt x="5767" y="11534"/>
                </a:lnTo>
                <a:lnTo>
                  <a:pt x="6059" y="11047"/>
                </a:lnTo>
                <a:close/>
                <a:moveTo>
                  <a:pt x="5670" y="11680"/>
                </a:moveTo>
                <a:lnTo>
                  <a:pt x="5719" y="11777"/>
                </a:lnTo>
                <a:lnTo>
                  <a:pt x="5792" y="11850"/>
                </a:lnTo>
                <a:lnTo>
                  <a:pt x="5938" y="12021"/>
                </a:lnTo>
                <a:lnTo>
                  <a:pt x="6108" y="12167"/>
                </a:lnTo>
                <a:lnTo>
                  <a:pt x="6278" y="12288"/>
                </a:lnTo>
                <a:lnTo>
                  <a:pt x="6546" y="12483"/>
                </a:lnTo>
                <a:lnTo>
                  <a:pt x="6716" y="12580"/>
                </a:lnTo>
                <a:lnTo>
                  <a:pt x="6887" y="12678"/>
                </a:lnTo>
                <a:lnTo>
                  <a:pt x="6522" y="12848"/>
                </a:lnTo>
                <a:lnTo>
                  <a:pt x="6230" y="12653"/>
                </a:lnTo>
                <a:lnTo>
                  <a:pt x="5938" y="12434"/>
                </a:lnTo>
                <a:lnTo>
                  <a:pt x="5694" y="12215"/>
                </a:lnTo>
                <a:lnTo>
                  <a:pt x="5475" y="12021"/>
                </a:lnTo>
                <a:lnTo>
                  <a:pt x="5621" y="11777"/>
                </a:lnTo>
                <a:lnTo>
                  <a:pt x="5670" y="11680"/>
                </a:lnTo>
                <a:close/>
                <a:moveTo>
                  <a:pt x="11899" y="12094"/>
                </a:moveTo>
                <a:lnTo>
                  <a:pt x="12021" y="12605"/>
                </a:lnTo>
                <a:lnTo>
                  <a:pt x="11899" y="12726"/>
                </a:lnTo>
                <a:lnTo>
                  <a:pt x="11777" y="12848"/>
                </a:lnTo>
                <a:lnTo>
                  <a:pt x="11729" y="12921"/>
                </a:lnTo>
                <a:lnTo>
                  <a:pt x="11680" y="12994"/>
                </a:lnTo>
                <a:lnTo>
                  <a:pt x="11680" y="13018"/>
                </a:lnTo>
                <a:lnTo>
                  <a:pt x="11266" y="12434"/>
                </a:lnTo>
                <a:lnTo>
                  <a:pt x="11412" y="12386"/>
                </a:lnTo>
                <a:lnTo>
                  <a:pt x="11558" y="12313"/>
                </a:lnTo>
                <a:lnTo>
                  <a:pt x="11729" y="12215"/>
                </a:lnTo>
                <a:lnTo>
                  <a:pt x="11899" y="12094"/>
                </a:lnTo>
                <a:close/>
                <a:moveTo>
                  <a:pt x="5329" y="12240"/>
                </a:moveTo>
                <a:lnTo>
                  <a:pt x="5402" y="12361"/>
                </a:lnTo>
                <a:lnTo>
                  <a:pt x="5500" y="12483"/>
                </a:lnTo>
                <a:lnTo>
                  <a:pt x="5670" y="12678"/>
                </a:lnTo>
                <a:lnTo>
                  <a:pt x="5913" y="12897"/>
                </a:lnTo>
                <a:lnTo>
                  <a:pt x="6157" y="13067"/>
                </a:lnTo>
                <a:lnTo>
                  <a:pt x="5743" y="13335"/>
                </a:lnTo>
                <a:lnTo>
                  <a:pt x="5646" y="13310"/>
                </a:lnTo>
                <a:lnTo>
                  <a:pt x="5475" y="13237"/>
                </a:lnTo>
                <a:lnTo>
                  <a:pt x="5305" y="13164"/>
                </a:lnTo>
                <a:lnTo>
                  <a:pt x="5135" y="13043"/>
                </a:lnTo>
                <a:lnTo>
                  <a:pt x="4940" y="12970"/>
                </a:lnTo>
                <a:lnTo>
                  <a:pt x="4891" y="12945"/>
                </a:lnTo>
                <a:lnTo>
                  <a:pt x="5110" y="12605"/>
                </a:lnTo>
                <a:lnTo>
                  <a:pt x="5329" y="12240"/>
                </a:lnTo>
                <a:close/>
                <a:moveTo>
                  <a:pt x="12094" y="13043"/>
                </a:moveTo>
                <a:lnTo>
                  <a:pt x="12215" y="13748"/>
                </a:lnTo>
                <a:lnTo>
                  <a:pt x="11802" y="13189"/>
                </a:lnTo>
                <a:lnTo>
                  <a:pt x="11850" y="13189"/>
                </a:lnTo>
                <a:lnTo>
                  <a:pt x="11923" y="13164"/>
                </a:lnTo>
                <a:lnTo>
                  <a:pt x="11972" y="13140"/>
                </a:lnTo>
                <a:lnTo>
                  <a:pt x="12094" y="13043"/>
                </a:lnTo>
                <a:close/>
                <a:moveTo>
                  <a:pt x="4745" y="13140"/>
                </a:moveTo>
                <a:lnTo>
                  <a:pt x="4891" y="13310"/>
                </a:lnTo>
                <a:lnTo>
                  <a:pt x="5062" y="13456"/>
                </a:lnTo>
                <a:lnTo>
                  <a:pt x="5305" y="13602"/>
                </a:lnTo>
                <a:lnTo>
                  <a:pt x="4964" y="13846"/>
                </a:lnTo>
                <a:lnTo>
                  <a:pt x="4891" y="13773"/>
                </a:lnTo>
                <a:lnTo>
                  <a:pt x="4818" y="13700"/>
                </a:lnTo>
                <a:lnTo>
                  <a:pt x="4648" y="13627"/>
                </a:lnTo>
                <a:lnTo>
                  <a:pt x="4551" y="13554"/>
                </a:lnTo>
                <a:lnTo>
                  <a:pt x="4405" y="13529"/>
                </a:lnTo>
                <a:lnTo>
                  <a:pt x="4575" y="13335"/>
                </a:lnTo>
                <a:lnTo>
                  <a:pt x="4745" y="13140"/>
                </a:lnTo>
                <a:close/>
                <a:moveTo>
                  <a:pt x="8200" y="8833"/>
                </a:moveTo>
                <a:lnTo>
                  <a:pt x="8371" y="9076"/>
                </a:lnTo>
                <a:lnTo>
                  <a:pt x="8663" y="9514"/>
                </a:lnTo>
                <a:lnTo>
                  <a:pt x="8979" y="9928"/>
                </a:lnTo>
                <a:lnTo>
                  <a:pt x="9587" y="10780"/>
                </a:lnTo>
                <a:lnTo>
                  <a:pt x="10171" y="11583"/>
                </a:lnTo>
                <a:lnTo>
                  <a:pt x="10731" y="12410"/>
                </a:lnTo>
                <a:lnTo>
                  <a:pt x="11291" y="13213"/>
                </a:lnTo>
                <a:lnTo>
                  <a:pt x="11850" y="13992"/>
                </a:lnTo>
                <a:lnTo>
                  <a:pt x="11729" y="13943"/>
                </a:lnTo>
                <a:lnTo>
                  <a:pt x="11072" y="13554"/>
                </a:lnTo>
                <a:lnTo>
                  <a:pt x="10415" y="13189"/>
                </a:lnTo>
                <a:lnTo>
                  <a:pt x="9831" y="12921"/>
                </a:lnTo>
                <a:lnTo>
                  <a:pt x="9539" y="12799"/>
                </a:lnTo>
                <a:lnTo>
                  <a:pt x="9222" y="12678"/>
                </a:lnTo>
                <a:lnTo>
                  <a:pt x="8760" y="12507"/>
                </a:lnTo>
                <a:lnTo>
                  <a:pt x="8517" y="12410"/>
                </a:lnTo>
                <a:lnTo>
                  <a:pt x="8273" y="12337"/>
                </a:lnTo>
                <a:lnTo>
                  <a:pt x="8273" y="12288"/>
                </a:lnTo>
                <a:lnTo>
                  <a:pt x="8322" y="11996"/>
                </a:lnTo>
                <a:lnTo>
                  <a:pt x="8346" y="11680"/>
                </a:lnTo>
                <a:lnTo>
                  <a:pt x="8346" y="11388"/>
                </a:lnTo>
                <a:lnTo>
                  <a:pt x="8322" y="11072"/>
                </a:lnTo>
                <a:lnTo>
                  <a:pt x="8273" y="10463"/>
                </a:lnTo>
                <a:lnTo>
                  <a:pt x="8225" y="9855"/>
                </a:lnTo>
                <a:lnTo>
                  <a:pt x="8200" y="8833"/>
                </a:lnTo>
                <a:close/>
                <a:moveTo>
                  <a:pt x="7324" y="8346"/>
                </a:moveTo>
                <a:lnTo>
                  <a:pt x="6935" y="8906"/>
                </a:lnTo>
                <a:lnTo>
                  <a:pt x="6570" y="9441"/>
                </a:lnTo>
                <a:lnTo>
                  <a:pt x="5962" y="10439"/>
                </a:lnTo>
                <a:lnTo>
                  <a:pt x="5354" y="11437"/>
                </a:lnTo>
                <a:lnTo>
                  <a:pt x="4818" y="12386"/>
                </a:lnTo>
                <a:lnTo>
                  <a:pt x="4502" y="12848"/>
                </a:lnTo>
                <a:lnTo>
                  <a:pt x="4356" y="13067"/>
                </a:lnTo>
                <a:lnTo>
                  <a:pt x="4161" y="13286"/>
                </a:lnTo>
                <a:lnTo>
                  <a:pt x="3967" y="13529"/>
                </a:lnTo>
                <a:lnTo>
                  <a:pt x="3796" y="13773"/>
                </a:lnTo>
                <a:lnTo>
                  <a:pt x="3650" y="14040"/>
                </a:lnTo>
                <a:lnTo>
                  <a:pt x="3504" y="14308"/>
                </a:lnTo>
                <a:lnTo>
                  <a:pt x="3577" y="13578"/>
                </a:lnTo>
                <a:lnTo>
                  <a:pt x="3699" y="12897"/>
                </a:lnTo>
                <a:lnTo>
                  <a:pt x="3821" y="12215"/>
                </a:lnTo>
                <a:lnTo>
                  <a:pt x="3967" y="11558"/>
                </a:lnTo>
                <a:lnTo>
                  <a:pt x="4113" y="10926"/>
                </a:lnTo>
                <a:lnTo>
                  <a:pt x="4234" y="10269"/>
                </a:lnTo>
                <a:lnTo>
                  <a:pt x="4332" y="9612"/>
                </a:lnTo>
                <a:lnTo>
                  <a:pt x="4307" y="9539"/>
                </a:lnTo>
                <a:lnTo>
                  <a:pt x="4453" y="9587"/>
                </a:lnTo>
                <a:lnTo>
                  <a:pt x="4624" y="9563"/>
                </a:lnTo>
                <a:lnTo>
                  <a:pt x="4818" y="9514"/>
                </a:lnTo>
                <a:lnTo>
                  <a:pt x="5013" y="9441"/>
                </a:lnTo>
                <a:lnTo>
                  <a:pt x="5354" y="9271"/>
                </a:lnTo>
                <a:lnTo>
                  <a:pt x="5646" y="9149"/>
                </a:lnTo>
                <a:lnTo>
                  <a:pt x="6497" y="8760"/>
                </a:lnTo>
                <a:lnTo>
                  <a:pt x="7324" y="8346"/>
                </a:lnTo>
                <a:close/>
                <a:moveTo>
                  <a:pt x="4234" y="13700"/>
                </a:moveTo>
                <a:lnTo>
                  <a:pt x="4307" y="13773"/>
                </a:lnTo>
                <a:lnTo>
                  <a:pt x="4380" y="13821"/>
                </a:lnTo>
                <a:lnTo>
                  <a:pt x="4551" y="13943"/>
                </a:lnTo>
                <a:lnTo>
                  <a:pt x="4697" y="14016"/>
                </a:lnTo>
                <a:lnTo>
                  <a:pt x="4307" y="14259"/>
                </a:lnTo>
                <a:lnTo>
                  <a:pt x="4161" y="14332"/>
                </a:lnTo>
                <a:lnTo>
                  <a:pt x="3991" y="14405"/>
                </a:lnTo>
                <a:lnTo>
                  <a:pt x="3650" y="14502"/>
                </a:lnTo>
                <a:lnTo>
                  <a:pt x="3748" y="14429"/>
                </a:lnTo>
                <a:lnTo>
                  <a:pt x="3821" y="14332"/>
                </a:lnTo>
                <a:lnTo>
                  <a:pt x="3967" y="14113"/>
                </a:lnTo>
                <a:lnTo>
                  <a:pt x="4113" y="13894"/>
                </a:lnTo>
                <a:lnTo>
                  <a:pt x="4234" y="13700"/>
                </a:lnTo>
                <a:close/>
                <a:moveTo>
                  <a:pt x="7835" y="0"/>
                </a:moveTo>
                <a:lnTo>
                  <a:pt x="7762" y="25"/>
                </a:lnTo>
                <a:lnTo>
                  <a:pt x="7689" y="73"/>
                </a:lnTo>
                <a:lnTo>
                  <a:pt x="7641" y="73"/>
                </a:lnTo>
                <a:lnTo>
                  <a:pt x="7495" y="146"/>
                </a:lnTo>
                <a:lnTo>
                  <a:pt x="7373" y="244"/>
                </a:lnTo>
                <a:lnTo>
                  <a:pt x="7276" y="341"/>
                </a:lnTo>
                <a:lnTo>
                  <a:pt x="7178" y="463"/>
                </a:lnTo>
                <a:lnTo>
                  <a:pt x="6984" y="730"/>
                </a:lnTo>
                <a:lnTo>
                  <a:pt x="6838" y="1047"/>
                </a:lnTo>
                <a:lnTo>
                  <a:pt x="6716" y="1387"/>
                </a:lnTo>
                <a:lnTo>
                  <a:pt x="6619" y="1704"/>
                </a:lnTo>
                <a:lnTo>
                  <a:pt x="6449" y="2288"/>
                </a:lnTo>
                <a:lnTo>
                  <a:pt x="6230" y="2920"/>
                </a:lnTo>
                <a:lnTo>
                  <a:pt x="6108" y="3237"/>
                </a:lnTo>
                <a:lnTo>
                  <a:pt x="5962" y="3529"/>
                </a:lnTo>
                <a:lnTo>
                  <a:pt x="5767" y="3845"/>
                </a:lnTo>
                <a:lnTo>
                  <a:pt x="5548" y="4161"/>
                </a:lnTo>
                <a:lnTo>
                  <a:pt x="5378" y="4478"/>
                </a:lnTo>
                <a:lnTo>
                  <a:pt x="5281" y="4648"/>
                </a:lnTo>
                <a:lnTo>
                  <a:pt x="5208" y="4818"/>
                </a:lnTo>
                <a:lnTo>
                  <a:pt x="4891" y="4916"/>
                </a:lnTo>
                <a:lnTo>
                  <a:pt x="4575" y="4989"/>
                </a:lnTo>
                <a:lnTo>
                  <a:pt x="3918" y="5110"/>
                </a:lnTo>
                <a:lnTo>
                  <a:pt x="2580" y="5305"/>
                </a:lnTo>
                <a:lnTo>
                  <a:pt x="1801" y="5402"/>
                </a:lnTo>
                <a:lnTo>
                  <a:pt x="998" y="5500"/>
                </a:lnTo>
                <a:lnTo>
                  <a:pt x="755" y="5524"/>
                </a:lnTo>
                <a:lnTo>
                  <a:pt x="511" y="5524"/>
                </a:lnTo>
                <a:lnTo>
                  <a:pt x="244" y="5548"/>
                </a:lnTo>
                <a:lnTo>
                  <a:pt x="146" y="5597"/>
                </a:lnTo>
                <a:lnTo>
                  <a:pt x="49" y="5646"/>
                </a:lnTo>
                <a:lnTo>
                  <a:pt x="0" y="5719"/>
                </a:lnTo>
                <a:lnTo>
                  <a:pt x="0" y="5792"/>
                </a:lnTo>
                <a:lnTo>
                  <a:pt x="0" y="5865"/>
                </a:lnTo>
                <a:lnTo>
                  <a:pt x="0" y="5962"/>
                </a:lnTo>
                <a:lnTo>
                  <a:pt x="49" y="6035"/>
                </a:lnTo>
                <a:lnTo>
                  <a:pt x="146" y="6229"/>
                </a:lnTo>
                <a:lnTo>
                  <a:pt x="292" y="6375"/>
                </a:lnTo>
                <a:lnTo>
                  <a:pt x="438" y="6497"/>
                </a:lnTo>
                <a:lnTo>
                  <a:pt x="682" y="6716"/>
                </a:lnTo>
                <a:lnTo>
                  <a:pt x="925" y="6935"/>
                </a:lnTo>
                <a:lnTo>
                  <a:pt x="1460" y="7349"/>
                </a:lnTo>
                <a:lnTo>
                  <a:pt x="1971" y="7811"/>
                </a:lnTo>
                <a:lnTo>
                  <a:pt x="2507" y="8273"/>
                </a:lnTo>
                <a:lnTo>
                  <a:pt x="2847" y="8565"/>
                </a:lnTo>
                <a:lnTo>
                  <a:pt x="3188" y="8882"/>
                </a:lnTo>
                <a:lnTo>
                  <a:pt x="3504" y="9222"/>
                </a:lnTo>
                <a:lnTo>
                  <a:pt x="3650" y="9417"/>
                </a:lnTo>
                <a:lnTo>
                  <a:pt x="3772" y="9612"/>
                </a:lnTo>
                <a:lnTo>
                  <a:pt x="3821" y="9685"/>
                </a:lnTo>
                <a:lnTo>
                  <a:pt x="3918" y="9709"/>
                </a:lnTo>
                <a:lnTo>
                  <a:pt x="3748" y="10342"/>
                </a:lnTo>
                <a:lnTo>
                  <a:pt x="3602" y="10974"/>
                </a:lnTo>
                <a:lnTo>
                  <a:pt x="3334" y="12264"/>
                </a:lnTo>
                <a:lnTo>
                  <a:pt x="3212" y="12872"/>
                </a:lnTo>
                <a:lnTo>
                  <a:pt x="3091" y="13529"/>
                </a:lnTo>
                <a:lnTo>
                  <a:pt x="3042" y="13870"/>
                </a:lnTo>
                <a:lnTo>
                  <a:pt x="2993" y="14186"/>
                </a:lnTo>
                <a:lnTo>
                  <a:pt x="2993" y="14502"/>
                </a:lnTo>
                <a:lnTo>
                  <a:pt x="3018" y="14819"/>
                </a:lnTo>
                <a:lnTo>
                  <a:pt x="3042" y="14916"/>
                </a:lnTo>
                <a:lnTo>
                  <a:pt x="3091" y="14965"/>
                </a:lnTo>
                <a:lnTo>
                  <a:pt x="3188" y="15013"/>
                </a:lnTo>
                <a:lnTo>
                  <a:pt x="3261" y="15013"/>
                </a:lnTo>
                <a:lnTo>
                  <a:pt x="3383" y="15038"/>
                </a:lnTo>
                <a:lnTo>
                  <a:pt x="3529" y="15062"/>
                </a:lnTo>
                <a:lnTo>
                  <a:pt x="3675" y="15038"/>
                </a:lnTo>
                <a:lnTo>
                  <a:pt x="3796" y="15013"/>
                </a:lnTo>
                <a:lnTo>
                  <a:pt x="4088" y="14940"/>
                </a:lnTo>
                <a:lnTo>
                  <a:pt x="4405" y="14794"/>
                </a:lnTo>
                <a:lnTo>
                  <a:pt x="4672" y="14624"/>
                </a:lnTo>
                <a:lnTo>
                  <a:pt x="4964" y="14454"/>
                </a:lnTo>
                <a:lnTo>
                  <a:pt x="5402" y="14138"/>
                </a:lnTo>
                <a:lnTo>
                  <a:pt x="5719" y="13943"/>
                </a:lnTo>
                <a:lnTo>
                  <a:pt x="6035" y="13748"/>
                </a:lnTo>
                <a:lnTo>
                  <a:pt x="6716" y="13383"/>
                </a:lnTo>
                <a:lnTo>
                  <a:pt x="7373" y="13018"/>
                </a:lnTo>
                <a:lnTo>
                  <a:pt x="7689" y="12824"/>
                </a:lnTo>
                <a:lnTo>
                  <a:pt x="8006" y="12629"/>
                </a:lnTo>
                <a:lnTo>
                  <a:pt x="8127" y="12726"/>
                </a:lnTo>
                <a:lnTo>
                  <a:pt x="8273" y="12799"/>
                </a:lnTo>
                <a:lnTo>
                  <a:pt x="8590" y="12945"/>
                </a:lnTo>
                <a:lnTo>
                  <a:pt x="9320" y="13213"/>
                </a:lnTo>
                <a:lnTo>
                  <a:pt x="9685" y="13383"/>
                </a:lnTo>
                <a:lnTo>
                  <a:pt x="10050" y="13554"/>
                </a:lnTo>
                <a:lnTo>
                  <a:pt x="10707" y="13894"/>
                </a:lnTo>
                <a:lnTo>
                  <a:pt x="11364" y="14283"/>
                </a:lnTo>
                <a:lnTo>
                  <a:pt x="11607" y="14454"/>
                </a:lnTo>
                <a:lnTo>
                  <a:pt x="11875" y="14624"/>
                </a:lnTo>
                <a:lnTo>
                  <a:pt x="12021" y="14697"/>
                </a:lnTo>
                <a:lnTo>
                  <a:pt x="12167" y="14770"/>
                </a:lnTo>
                <a:lnTo>
                  <a:pt x="12313" y="14794"/>
                </a:lnTo>
                <a:lnTo>
                  <a:pt x="12459" y="14770"/>
                </a:lnTo>
                <a:lnTo>
                  <a:pt x="12507" y="14770"/>
                </a:lnTo>
                <a:lnTo>
                  <a:pt x="12532" y="14721"/>
                </a:lnTo>
                <a:lnTo>
                  <a:pt x="12629" y="14697"/>
                </a:lnTo>
                <a:lnTo>
                  <a:pt x="12702" y="14648"/>
                </a:lnTo>
                <a:lnTo>
                  <a:pt x="12751" y="14575"/>
                </a:lnTo>
                <a:lnTo>
                  <a:pt x="12775" y="14478"/>
                </a:lnTo>
                <a:lnTo>
                  <a:pt x="12751" y="14065"/>
                </a:lnTo>
                <a:lnTo>
                  <a:pt x="12702" y="13651"/>
                </a:lnTo>
                <a:lnTo>
                  <a:pt x="12629" y="13262"/>
                </a:lnTo>
                <a:lnTo>
                  <a:pt x="12556" y="12848"/>
                </a:lnTo>
                <a:lnTo>
                  <a:pt x="12337" y="12045"/>
                </a:lnTo>
                <a:lnTo>
                  <a:pt x="12118" y="11242"/>
                </a:lnTo>
                <a:lnTo>
                  <a:pt x="11899" y="10463"/>
                </a:lnTo>
                <a:lnTo>
                  <a:pt x="11875" y="10390"/>
                </a:lnTo>
                <a:lnTo>
                  <a:pt x="11680" y="9685"/>
                </a:lnTo>
                <a:lnTo>
                  <a:pt x="11680" y="9636"/>
                </a:lnTo>
                <a:lnTo>
                  <a:pt x="11656" y="9563"/>
                </a:lnTo>
                <a:lnTo>
                  <a:pt x="11631" y="9514"/>
                </a:lnTo>
                <a:lnTo>
                  <a:pt x="11680" y="9490"/>
                </a:lnTo>
                <a:lnTo>
                  <a:pt x="11729" y="9466"/>
                </a:lnTo>
                <a:lnTo>
                  <a:pt x="11802" y="9393"/>
                </a:lnTo>
                <a:lnTo>
                  <a:pt x="11850" y="9344"/>
                </a:lnTo>
                <a:lnTo>
                  <a:pt x="12094" y="9101"/>
                </a:lnTo>
                <a:lnTo>
                  <a:pt x="12361" y="8882"/>
                </a:lnTo>
                <a:lnTo>
                  <a:pt x="12897" y="8419"/>
                </a:lnTo>
                <a:lnTo>
                  <a:pt x="13432" y="8006"/>
                </a:lnTo>
                <a:lnTo>
                  <a:pt x="13967" y="7568"/>
                </a:lnTo>
                <a:lnTo>
                  <a:pt x="14211" y="7324"/>
                </a:lnTo>
                <a:lnTo>
                  <a:pt x="14454" y="7105"/>
                </a:lnTo>
                <a:lnTo>
                  <a:pt x="14697" y="6838"/>
                </a:lnTo>
                <a:lnTo>
                  <a:pt x="14892" y="6570"/>
                </a:lnTo>
                <a:lnTo>
                  <a:pt x="15232" y="6205"/>
                </a:lnTo>
                <a:lnTo>
                  <a:pt x="15403" y="5986"/>
                </a:lnTo>
                <a:lnTo>
                  <a:pt x="15451" y="5889"/>
                </a:lnTo>
                <a:lnTo>
                  <a:pt x="15500" y="5767"/>
                </a:lnTo>
                <a:lnTo>
                  <a:pt x="15500" y="5743"/>
                </a:lnTo>
                <a:lnTo>
                  <a:pt x="15476" y="5646"/>
                </a:lnTo>
                <a:lnTo>
                  <a:pt x="15427" y="5573"/>
                </a:lnTo>
                <a:lnTo>
                  <a:pt x="15354" y="5475"/>
                </a:lnTo>
                <a:lnTo>
                  <a:pt x="15257" y="5427"/>
                </a:lnTo>
                <a:lnTo>
                  <a:pt x="15135" y="5378"/>
                </a:lnTo>
                <a:lnTo>
                  <a:pt x="15013" y="5354"/>
                </a:lnTo>
                <a:lnTo>
                  <a:pt x="14770" y="5329"/>
                </a:lnTo>
                <a:lnTo>
                  <a:pt x="14527" y="5305"/>
                </a:lnTo>
                <a:lnTo>
                  <a:pt x="13797" y="5256"/>
                </a:lnTo>
                <a:lnTo>
                  <a:pt x="13091" y="5208"/>
                </a:lnTo>
                <a:lnTo>
                  <a:pt x="12410" y="5208"/>
                </a:lnTo>
                <a:lnTo>
                  <a:pt x="11753" y="5159"/>
                </a:lnTo>
                <a:lnTo>
                  <a:pt x="11485" y="5135"/>
                </a:lnTo>
                <a:lnTo>
                  <a:pt x="11218" y="5086"/>
                </a:lnTo>
                <a:lnTo>
                  <a:pt x="10950" y="5013"/>
                </a:lnTo>
                <a:lnTo>
                  <a:pt x="10682" y="4989"/>
                </a:lnTo>
                <a:lnTo>
                  <a:pt x="10658" y="4940"/>
                </a:lnTo>
                <a:lnTo>
                  <a:pt x="10634" y="4867"/>
                </a:lnTo>
                <a:lnTo>
                  <a:pt x="10415" y="4599"/>
                </a:lnTo>
                <a:lnTo>
                  <a:pt x="10220" y="4332"/>
                </a:lnTo>
                <a:lnTo>
                  <a:pt x="10025" y="4040"/>
                </a:lnTo>
                <a:lnTo>
                  <a:pt x="9855" y="3748"/>
                </a:lnTo>
                <a:lnTo>
                  <a:pt x="9514" y="3164"/>
                </a:lnTo>
                <a:lnTo>
                  <a:pt x="9222" y="2531"/>
                </a:lnTo>
                <a:lnTo>
                  <a:pt x="8638" y="1290"/>
                </a:lnTo>
                <a:lnTo>
                  <a:pt x="8322" y="682"/>
                </a:lnTo>
                <a:lnTo>
                  <a:pt x="7981" y="73"/>
                </a:lnTo>
                <a:lnTo>
                  <a:pt x="7908" y="25"/>
                </a:lnTo>
                <a:lnTo>
                  <a:pt x="7835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endParaRPr sz="2400">
              <a:solidFill>
                <a:srgbClr val="6D9EEB"/>
              </a:solidFill>
            </a:endParaRPr>
          </a:p>
        </p:txBody>
      </p:sp>
      <p:sp>
        <p:nvSpPr>
          <p:cNvPr id="13" name="Google Shape;267;p19"/>
          <p:cNvSpPr/>
          <p:nvPr/>
        </p:nvSpPr>
        <p:spPr>
          <a:xfrm rot="1684764">
            <a:off x="9860043" y="1276281"/>
            <a:ext cx="232221" cy="277712"/>
          </a:xfrm>
          <a:custGeom>
            <a:avLst/>
            <a:gdLst/>
            <a:ahLst/>
            <a:cxnLst/>
            <a:rect l="l" t="t" r="r" b="b"/>
            <a:pathLst>
              <a:path w="15501" h="15063" extrusionOk="0">
                <a:moveTo>
                  <a:pt x="7957" y="925"/>
                </a:moveTo>
                <a:lnTo>
                  <a:pt x="8249" y="1533"/>
                </a:lnTo>
                <a:lnTo>
                  <a:pt x="8103" y="1606"/>
                </a:lnTo>
                <a:lnTo>
                  <a:pt x="7957" y="1704"/>
                </a:lnTo>
                <a:lnTo>
                  <a:pt x="7933" y="1752"/>
                </a:lnTo>
                <a:lnTo>
                  <a:pt x="7933" y="1339"/>
                </a:lnTo>
                <a:lnTo>
                  <a:pt x="7957" y="925"/>
                </a:lnTo>
                <a:close/>
                <a:moveTo>
                  <a:pt x="8371" y="1801"/>
                </a:moveTo>
                <a:lnTo>
                  <a:pt x="8492" y="2020"/>
                </a:lnTo>
                <a:lnTo>
                  <a:pt x="8346" y="2117"/>
                </a:lnTo>
                <a:lnTo>
                  <a:pt x="8200" y="2215"/>
                </a:lnTo>
                <a:lnTo>
                  <a:pt x="8079" y="2288"/>
                </a:lnTo>
                <a:lnTo>
                  <a:pt x="7957" y="2409"/>
                </a:lnTo>
                <a:lnTo>
                  <a:pt x="7933" y="2069"/>
                </a:lnTo>
                <a:lnTo>
                  <a:pt x="8127" y="1971"/>
                </a:lnTo>
                <a:lnTo>
                  <a:pt x="8249" y="1898"/>
                </a:lnTo>
                <a:lnTo>
                  <a:pt x="8371" y="1801"/>
                </a:lnTo>
                <a:close/>
                <a:moveTo>
                  <a:pt x="8663" y="2336"/>
                </a:moveTo>
                <a:lnTo>
                  <a:pt x="8784" y="2628"/>
                </a:lnTo>
                <a:lnTo>
                  <a:pt x="8687" y="2653"/>
                </a:lnTo>
                <a:lnTo>
                  <a:pt x="8590" y="2726"/>
                </a:lnTo>
                <a:lnTo>
                  <a:pt x="8419" y="2847"/>
                </a:lnTo>
                <a:lnTo>
                  <a:pt x="8225" y="2993"/>
                </a:lnTo>
                <a:lnTo>
                  <a:pt x="8054" y="3164"/>
                </a:lnTo>
                <a:lnTo>
                  <a:pt x="8006" y="2750"/>
                </a:lnTo>
                <a:lnTo>
                  <a:pt x="8176" y="2653"/>
                </a:lnTo>
                <a:lnTo>
                  <a:pt x="8322" y="2531"/>
                </a:lnTo>
                <a:lnTo>
                  <a:pt x="8565" y="2385"/>
                </a:lnTo>
                <a:lnTo>
                  <a:pt x="8663" y="2336"/>
                </a:lnTo>
                <a:close/>
                <a:moveTo>
                  <a:pt x="8979" y="2945"/>
                </a:moveTo>
                <a:lnTo>
                  <a:pt x="8979" y="2969"/>
                </a:lnTo>
                <a:lnTo>
                  <a:pt x="9076" y="3164"/>
                </a:lnTo>
                <a:lnTo>
                  <a:pt x="8857" y="3285"/>
                </a:lnTo>
                <a:lnTo>
                  <a:pt x="8663" y="3431"/>
                </a:lnTo>
                <a:lnTo>
                  <a:pt x="8371" y="3626"/>
                </a:lnTo>
                <a:lnTo>
                  <a:pt x="8079" y="3821"/>
                </a:lnTo>
                <a:lnTo>
                  <a:pt x="8054" y="3504"/>
                </a:lnTo>
                <a:lnTo>
                  <a:pt x="8200" y="3456"/>
                </a:lnTo>
                <a:lnTo>
                  <a:pt x="8322" y="3383"/>
                </a:lnTo>
                <a:lnTo>
                  <a:pt x="8541" y="3212"/>
                </a:lnTo>
                <a:lnTo>
                  <a:pt x="8833" y="3018"/>
                </a:lnTo>
                <a:lnTo>
                  <a:pt x="8979" y="2945"/>
                </a:lnTo>
                <a:close/>
                <a:moveTo>
                  <a:pt x="9271" y="3529"/>
                </a:moveTo>
                <a:lnTo>
                  <a:pt x="9393" y="3796"/>
                </a:lnTo>
                <a:lnTo>
                  <a:pt x="8736" y="4186"/>
                </a:lnTo>
                <a:lnTo>
                  <a:pt x="8419" y="4380"/>
                </a:lnTo>
                <a:lnTo>
                  <a:pt x="8249" y="4478"/>
                </a:lnTo>
                <a:lnTo>
                  <a:pt x="8103" y="4599"/>
                </a:lnTo>
                <a:lnTo>
                  <a:pt x="8079" y="4113"/>
                </a:lnTo>
                <a:lnTo>
                  <a:pt x="8225" y="4088"/>
                </a:lnTo>
                <a:lnTo>
                  <a:pt x="8371" y="4040"/>
                </a:lnTo>
                <a:lnTo>
                  <a:pt x="8663" y="3894"/>
                </a:lnTo>
                <a:lnTo>
                  <a:pt x="9052" y="3650"/>
                </a:lnTo>
                <a:lnTo>
                  <a:pt x="9271" y="3529"/>
                </a:lnTo>
                <a:close/>
                <a:moveTo>
                  <a:pt x="9587" y="4186"/>
                </a:moveTo>
                <a:lnTo>
                  <a:pt x="9660" y="4332"/>
                </a:lnTo>
                <a:lnTo>
                  <a:pt x="9490" y="4429"/>
                </a:lnTo>
                <a:lnTo>
                  <a:pt x="9344" y="4551"/>
                </a:lnTo>
                <a:lnTo>
                  <a:pt x="9052" y="4770"/>
                </a:lnTo>
                <a:lnTo>
                  <a:pt x="8809" y="4916"/>
                </a:lnTo>
                <a:lnTo>
                  <a:pt x="8590" y="5110"/>
                </a:lnTo>
                <a:lnTo>
                  <a:pt x="8371" y="5305"/>
                </a:lnTo>
                <a:lnTo>
                  <a:pt x="8176" y="5524"/>
                </a:lnTo>
                <a:lnTo>
                  <a:pt x="8127" y="4794"/>
                </a:lnTo>
                <a:lnTo>
                  <a:pt x="8322" y="4794"/>
                </a:lnTo>
                <a:lnTo>
                  <a:pt x="8492" y="4721"/>
                </a:lnTo>
                <a:lnTo>
                  <a:pt x="8833" y="4575"/>
                </a:lnTo>
                <a:lnTo>
                  <a:pt x="9222" y="4380"/>
                </a:lnTo>
                <a:lnTo>
                  <a:pt x="9587" y="4186"/>
                </a:lnTo>
                <a:close/>
                <a:moveTo>
                  <a:pt x="14965" y="5938"/>
                </a:moveTo>
                <a:lnTo>
                  <a:pt x="14795" y="6059"/>
                </a:lnTo>
                <a:lnTo>
                  <a:pt x="14649" y="6205"/>
                </a:lnTo>
                <a:lnTo>
                  <a:pt x="14576" y="6181"/>
                </a:lnTo>
                <a:lnTo>
                  <a:pt x="14332" y="6157"/>
                </a:lnTo>
                <a:lnTo>
                  <a:pt x="14965" y="5938"/>
                </a:lnTo>
                <a:close/>
                <a:moveTo>
                  <a:pt x="2190" y="5840"/>
                </a:moveTo>
                <a:lnTo>
                  <a:pt x="2093" y="5986"/>
                </a:lnTo>
                <a:lnTo>
                  <a:pt x="2044" y="6132"/>
                </a:lnTo>
                <a:lnTo>
                  <a:pt x="2044" y="6181"/>
                </a:lnTo>
                <a:lnTo>
                  <a:pt x="2044" y="6254"/>
                </a:lnTo>
                <a:lnTo>
                  <a:pt x="1874" y="6181"/>
                </a:lnTo>
                <a:lnTo>
                  <a:pt x="1679" y="6108"/>
                </a:lnTo>
                <a:lnTo>
                  <a:pt x="1266" y="5962"/>
                </a:lnTo>
                <a:lnTo>
                  <a:pt x="2190" y="5840"/>
                </a:lnTo>
                <a:close/>
                <a:moveTo>
                  <a:pt x="3018" y="5743"/>
                </a:moveTo>
                <a:lnTo>
                  <a:pt x="2677" y="6132"/>
                </a:lnTo>
                <a:lnTo>
                  <a:pt x="2555" y="6302"/>
                </a:lnTo>
                <a:lnTo>
                  <a:pt x="2288" y="6278"/>
                </a:lnTo>
                <a:lnTo>
                  <a:pt x="2312" y="6254"/>
                </a:lnTo>
                <a:lnTo>
                  <a:pt x="2409" y="6181"/>
                </a:lnTo>
                <a:lnTo>
                  <a:pt x="2482" y="6059"/>
                </a:lnTo>
                <a:lnTo>
                  <a:pt x="2604" y="5938"/>
                </a:lnTo>
                <a:lnTo>
                  <a:pt x="2750" y="5816"/>
                </a:lnTo>
                <a:lnTo>
                  <a:pt x="2823" y="5767"/>
                </a:lnTo>
                <a:lnTo>
                  <a:pt x="3018" y="5743"/>
                </a:lnTo>
                <a:close/>
                <a:moveTo>
                  <a:pt x="9879" y="4672"/>
                </a:moveTo>
                <a:lnTo>
                  <a:pt x="9977" y="4818"/>
                </a:lnTo>
                <a:lnTo>
                  <a:pt x="9952" y="4818"/>
                </a:lnTo>
                <a:lnTo>
                  <a:pt x="9733" y="5062"/>
                </a:lnTo>
                <a:lnTo>
                  <a:pt x="9490" y="5281"/>
                </a:lnTo>
                <a:lnTo>
                  <a:pt x="8979" y="5719"/>
                </a:lnTo>
                <a:lnTo>
                  <a:pt x="8590" y="6035"/>
                </a:lnTo>
                <a:lnTo>
                  <a:pt x="8395" y="6181"/>
                </a:lnTo>
                <a:lnTo>
                  <a:pt x="8200" y="6351"/>
                </a:lnTo>
                <a:lnTo>
                  <a:pt x="8176" y="5694"/>
                </a:lnTo>
                <a:lnTo>
                  <a:pt x="8468" y="5573"/>
                </a:lnTo>
                <a:lnTo>
                  <a:pt x="8736" y="5402"/>
                </a:lnTo>
                <a:lnTo>
                  <a:pt x="9247" y="5086"/>
                </a:lnTo>
                <a:lnTo>
                  <a:pt x="9539" y="4916"/>
                </a:lnTo>
                <a:lnTo>
                  <a:pt x="9709" y="4794"/>
                </a:lnTo>
                <a:lnTo>
                  <a:pt x="9879" y="4672"/>
                </a:lnTo>
                <a:close/>
                <a:moveTo>
                  <a:pt x="3967" y="5597"/>
                </a:moveTo>
                <a:lnTo>
                  <a:pt x="3869" y="5719"/>
                </a:lnTo>
                <a:lnTo>
                  <a:pt x="3723" y="5986"/>
                </a:lnTo>
                <a:lnTo>
                  <a:pt x="3553" y="6229"/>
                </a:lnTo>
                <a:lnTo>
                  <a:pt x="3504" y="6327"/>
                </a:lnTo>
                <a:lnTo>
                  <a:pt x="3456" y="6424"/>
                </a:lnTo>
                <a:lnTo>
                  <a:pt x="3164" y="6375"/>
                </a:lnTo>
                <a:lnTo>
                  <a:pt x="2920" y="6327"/>
                </a:lnTo>
                <a:lnTo>
                  <a:pt x="3066" y="6181"/>
                </a:lnTo>
                <a:lnTo>
                  <a:pt x="3431" y="5792"/>
                </a:lnTo>
                <a:lnTo>
                  <a:pt x="3602" y="5646"/>
                </a:lnTo>
                <a:lnTo>
                  <a:pt x="3967" y="5597"/>
                </a:lnTo>
                <a:close/>
                <a:moveTo>
                  <a:pt x="5110" y="5354"/>
                </a:moveTo>
                <a:lnTo>
                  <a:pt x="4989" y="5475"/>
                </a:lnTo>
                <a:lnTo>
                  <a:pt x="4867" y="5597"/>
                </a:lnTo>
                <a:lnTo>
                  <a:pt x="4648" y="5865"/>
                </a:lnTo>
                <a:lnTo>
                  <a:pt x="4380" y="6205"/>
                </a:lnTo>
                <a:lnTo>
                  <a:pt x="4234" y="6400"/>
                </a:lnTo>
                <a:lnTo>
                  <a:pt x="4113" y="6594"/>
                </a:lnTo>
                <a:lnTo>
                  <a:pt x="3723" y="6497"/>
                </a:lnTo>
                <a:lnTo>
                  <a:pt x="3821" y="6400"/>
                </a:lnTo>
                <a:lnTo>
                  <a:pt x="3869" y="6278"/>
                </a:lnTo>
                <a:lnTo>
                  <a:pt x="3991" y="6084"/>
                </a:lnTo>
                <a:lnTo>
                  <a:pt x="4137" y="5865"/>
                </a:lnTo>
                <a:lnTo>
                  <a:pt x="4307" y="5694"/>
                </a:lnTo>
                <a:lnTo>
                  <a:pt x="4405" y="5597"/>
                </a:lnTo>
                <a:lnTo>
                  <a:pt x="4526" y="5500"/>
                </a:lnTo>
                <a:lnTo>
                  <a:pt x="5110" y="5354"/>
                </a:lnTo>
                <a:close/>
                <a:moveTo>
                  <a:pt x="14065" y="6254"/>
                </a:moveTo>
                <a:lnTo>
                  <a:pt x="14138" y="6327"/>
                </a:lnTo>
                <a:lnTo>
                  <a:pt x="14235" y="6375"/>
                </a:lnTo>
                <a:lnTo>
                  <a:pt x="14430" y="6448"/>
                </a:lnTo>
                <a:lnTo>
                  <a:pt x="14186" y="6740"/>
                </a:lnTo>
                <a:lnTo>
                  <a:pt x="14016" y="6643"/>
                </a:lnTo>
                <a:lnTo>
                  <a:pt x="13846" y="6546"/>
                </a:lnTo>
                <a:lnTo>
                  <a:pt x="13675" y="6497"/>
                </a:lnTo>
                <a:lnTo>
                  <a:pt x="13481" y="6448"/>
                </a:lnTo>
                <a:lnTo>
                  <a:pt x="14065" y="6254"/>
                </a:lnTo>
                <a:close/>
                <a:moveTo>
                  <a:pt x="5573" y="5451"/>
                </a:moveTo>
                <a:lnTo>
                  <a:pt x="5719" y="5621"/>
                </a:lnTo>
                <a:lnTo>
                  <a:pt x="5840" y="5767"/>
                </a:lnTo>
                <a:lnTo>
                  <a:pt x="5816" y="5767"/>
                </a:lnTo>
                <a:lnTo>
                  <a:pt x="5670" y="5840"/>
                </a:lnTo>
                <a:lnTo>
                  <a:pt x="5548" y="5962"/>
                </a:lnTo>
                <a:lnTo>
                  <a:pt x="5354" y="6205"/>
                </a:lnTo>
                <a:lnTo>
                  <a:pt x="5110" y="6473"/>
                </a:lnTo>
                <a:lnTo>
                  <a:pt x="4989" y="6619"/>
                </a:lnTo>
                <a:lnTo>
                  <a:pt x="4916" y="6765"/>
                </a:lnTo>
                <a:lnTo>
                  <a:pt x="4429" y="6667"/>
                </a:lnTo>
                <a:lnTo>
                  <a:pt x="4551" y="6546"/>
                </a:lnTo>
                <a:lnTo>
                  <a:pt x="4648" y="6424"/>
                </a:lnTo>
                <a:lnTo>
                  <a:pt x="4843" y="6157"/>
                </a:lnTo>
                <a:lnTo>
                  <a:pt x="5159" y="5816"/>
                </a:lnTo>
                <a:lnTo>
                  <a:pt x="5354" y="5646"/>
                </a:lnTo>
                <a:lnTo>
                  <a:pt x="5475" y="5548"/>
                </a:lnTo>
                <a:lnTo>
                  <a:pt x="5548" y="5451"/>
                </a:lnTo>
                <a:close/>
                <a:moveTo>
                  <a:pt x="6035" y="5962"/>
                </a:moveTo>
                <a:lnTo>
                  <a:pt x="6278" y="6254"/>
                </a:lnTo>
                <a:lnTo>
                  <a:pt x="6157" y="6424"/>
                </a:lnTo>
                <a:lnTo>
                  <a:pt x="6011" y="6643"/>
                </a:lnTo>
                <a:lnTo>
                  <a:pt x="5889" y="6862"/>
                </a:lnTo>
                <a:lnTo>
                  <a:pt x="5840" y="6935"/>
                </a:lnTo>
                <a:lnTo>
                  <a:pt x="5840" y="7008"/>
                </a:lnTo>
                <a:lnTo>
                  <a:pt x="5232" y="6838"/>
                </a:lnTo>
                <a:lnTo>
                  <a:pt x="5402" y="6692"/>
                </a:lnTo>
                <a:lnTo>
                  <a:pt x="5548" y="6546"/>
                </a:lnTo>
                <a:lnTo>
                  <a:pt x="5767" y="6278"/>
                </a:lnTo>
                <a:lnTo>
                  <a:pt x="5889" y="6157"/>
                </a:lnTo>
                <a:lnTo>
                  <a:pt x="6011" y="6011"/>
                </a:lnTo>
                <a:lnTo>
                  <a:pt x="6035" y="5962"/>
                </a:lnTo>
                <a:close/>
                <a:moveTo>
                  <a:pt x="7519" y="925"/>
                </a:moveTo>
                <a:lnTo>
                  <a:pt x="7470" y="1120"/>
                </a:lnTo>
                <a:lnTo>
                  <a:pt x="7470" y="1314"/>
                </a:lnTo>
                <a:lnTo>
                  <a:pt x="7470" y="1704"/>
                </a:lnTo>
                <a:lnTo>
                  <a:pt x="7495" y="2093"/>
                </a:lnTo>
                <a:lnTo>
                  <a:pt x="7519" y="2482"/>
                </a:lnTo>
                <a:lnTo>
                  <a:pt x="7592" y="3285"/>
                </a:lnTo>
                <a:lnTo>
                  <a:pt x="7665" y="4234"/>
                </a:lnTo>
                <a:lnTo>
                  <a:pt x="7714" y="5183"/>
                </a:lnTo>
                <a:lnTo>
                  <a:pt x="7714" y="6132"/>
                </a:lnTo>
                <a:lnTo>
                  <a:pt x="7714" y="7081"/>
                </a:lnTo>
                <a:lnTo>
                  <a:pt x="7519" y="6886"/>
                </a:lnTo>
                <a:lnTo>
                  <a:pt x="7324" y="6716"/>
                </a:lnTo>
                <a:lnTo>
                  <a:pt x="7032" y="6473"/>
                </a:lnTo>
                <a:lnTo>
                  <a:pt x="6522" y="5913"/>
                </a:lnTo>
                <a:lnTo>
                  <a:pt x="5986" y="5354"/>
                </a:lnTo>
                <a:lnTo>
                  <a:pt x="5792" y="5159"/>
                </a:lnTo>
                <a:lnTo>
                  <a:pt x="5670" y="5086"/>
                </a:lnTo>
                <a:lnTo>
                  <a:pt x="5573" y="5013"/>
                </a:lnTo>
                <a:lnTo>
                  <a:pt x="5719" y="4721"/>
                </a:lnTo>
                <a:lnTo>
                  <a:pt x="5913" y="4453"/>
                </a:lnTo>
                <a:lnTo>
                  <a:pt x="6278" y="3894"/>
                </a:lnTo>
                <a:lnTo>
                  <a:pt x="6449" y="3626"/>
                </a:lnTo>
                <a:lnTo>
                  <a:pt x="6570" y="3358"/>
                </a:lnTo>
                <a:lnTo>
                  <a:pt x="6692" y="3066"/>
                </a:lnTo>
                <a:lnTo>
                  <a:pt x="6789" y="2774"/>
                </a:lnTo>
                <a:lnTo>
                  <a:pt x="6984" y="2166"/>
                </a:lnTo>
                <a:lnTo>
                  <a:pt x="7203" y="1558"/>
                </a:lnTo>
                <a:lnTo>
                  <a:pt x="7349" y="1217"/>
                </a:lnTo>
                <a:lnTo>
                  <a:pt x="7519" y="925"/>
                </a:lnTo>
                <a:close/>
                <a:moveTo>
                  <a:pt x="6497" y="6497"/>
                </a:moveTo>
                <a:lnTo>
                  <a:pt x="6522" y="6521"/>
                </a:lnTo>
                <a:lnTo>
                  <a:pt x="6716" y="6716"/>
                </a:lnTo>
                <a:lnTo>
                  <a:pt x="6643" y="6765"/>
                </a:lnTo>
                <a:lnTo>
                  <a:pt x="6595" y="6789"/>
                </a:lnTo>
                <a:lnTo>
                  <a:pt x="6497" y="6911"/>
                </a:lnTo>
                <a:lnTo>
                  <a:pt x="6400" y="7008"/>
                </a:lnTo>
                <a:lnTo>
                  <a:pt x="6327" y="7130"/>
                </a:lnTo>
                <a:lnTo>
                  <a:pt x="5986" y="7057"/>
                </a:lnTo>
                <a:lnTo>
                  <a:pt x="6059" y="7008"/>
                </a:lnTo>
                <a:lnTo>
                  <a:pt x="6132" y="6935"/>
                </a:lnTo>
                <a:lnTo>
                  <a:pt x="6254" y="6838"/>
                </a:lnTo>
                <a:lnTo>
                  <a:pt x="6497" y="6497"/>
                </a:lnTo>
                <a:close/>
                <a:moveTo>
                  <a:pt x="13286" y="6521"/>
                </a:moveTo>
                <a:lnTo>
                  <a:pt x="13627" y="6740"/>
                </a:lnTo>
                <a:lnTo>
                  <a:pt x="13967" y="6935"/>
                </a:lnTo>
                <a:lnTo>
                  <a:pt x="13870" y="7032"/>
                </a:lnTo>
                <a:lnTo>
                  <a:pt x="13724" y="7178"/>
                </a:lnTo>
                <a:lnTo>
                  <a:pt x="13578" y="7081"/>
                </a:lnTo>
                <a:lnTo>
                  <a:pt x="13456" y="7032"/>
                </a:lnTo>
                <a:lnTo>
                  <a:pt x="13164" y="6911"/>
                </a:lnTo>
                <a:lnTo>
                  <a:pt x="12897" y="6813"/>
                </a:lnTo>
                <a:lnTo>
                  <a:pt x="12653" y="6716"/>
                </a:lnTo>
                <a:lnTo>
                  <a:pt x="13286" y="6521"/>
                </a:lnTo>
                <a:close/>
                <a:moveTo>
                  <a:pt x="10171" y="5062"/>
                </a:moveTo>
                <a:lnTo>
                  <a:pt x="10220" y="5135"/>
                </a:lnTo>
                <a:lnTo>
                  <a:pt x="10196" y="5159"/>
                </a:lnTo>
                <a:lnTo>
                  <a:pt x="9587" y="5816"/>
                </a:lnTo>
                <a:lnTo>
                  <a:pt x="9003" y="6521"/>
                </a:lnTo>
                <a:lnTo>
                  <a:pt x="8809" y="6716"/>
                </a:lnTo>
                <a:lnTo>
                  <a:pt x="8590" y="6935"/>
                </a:lnTo>
                <a:lnTo>
                  <a:pt x="8371" y="7154"/>
                </a:lnTo>
                <a:lnTo>
                  <a:pt x="8152" y="7373"/>
                </a:lnTo>
                <a:lnTo>
                  <a:pt x="8200" y="6740"/>
                </a:lnTo>
                <a:lnTo>
                  <a:pt x="8444" y="6570"/>
                </a:lnTo>
                <a:lnTo>
                  <a:pt x="8663" y="6400"/>
                </a:lnTo>
                <a:lnTo>
                  <a:pt x="9101" y="6035"/>
                </a:lnTo>
                <a:lnTo>
                  <a:pt x="9660" y="5573"/>
                </a:lnTo>
                <a:lnTo>
                  <a:pt x="9928" y="5329"/>
                </a:lnTo>
                <a:lnTo>
                  <a:pt x="10171" y="5062"/>
                </a:lnTo>
                <a:close/>
                <a:moveTo>
                  <a:pt x="10488" y="5329"/>
                </a:moveTo>
                <a:lnTo>
                  <a:pt x="10731" y="5427"/>
                </a:lnTo>
                <a:lnTo>
                  <a:pt x="10999" y="5500"/>
                </a:lnTo>
                <a:lnTo>
                  <a:pt x="11510" y="5597"/>
                </a:lnTo>
                <a:lnTo>
                  <a:pt x="11850" y="5670"/>
                </a:lnTo>
                <a:lnTo>
                  <a:pt x="12167" y="5694"/>
                </a:lnTo>
                <a:lnTo>
                  <a:pt x="12824" y="5719"/>
                </a:lnTo>
                <a:lnTo>
                  <a:pt x="13529" y="5743"/>
                </a:lnTo>
                <a:lnTo>
                  <a:pt x="14235" y="5792"/>
                </a:lnTo>
                <a:lnTo>
                  <a:pt x="13505" y="6059"/>
                </a:lnTo>
                <a:lnTo>
                  <a:pt x="12799" y="6278"/>
                </a:lnTo>
                <a:lnTo>
                  <a:pt x="11339" y="6692"/>
                </a:lnTo>
                <a:lnTo>
                  <a:pt x="9612" y="7130"/>
                </a:lnTo>
                <a:lnTo>
                  <a:pt x="9149" y="7251"/>
                </a:lnTo>
                <a:lnTo>
                  <a:pt x="8663" y="7373"/>
                </a:lnTo>
                <a:lnTo>
                  <a:pt x="9101" y="6862"/>
                </a:lnTo>
                <a:lnTo>
                  <a:pt x="9758" y="6132"/>
                </a:lnTo>
                <a:lnTo>
                  <a:pt x="10098" y="5767"/>
                </a:lnTo>
                <a:lnTo>
                  <a:pt x="10439" y="5402"/>
                </a:lnTo>
                <a:lnTo>
                  <a:pt x="10488" y="5329"/>
                </a:lnTo>
                <a:close/>
                <a:moveTo>
                  <a:pt x="6862" y="6886"/>
                </a:moveTo>
                <a:lnTo>
                  <a:pt x="7349" y="7422"/>
                </a:lnTo>
                <a:lnTo>
                  <a:pt x="7349" y="7422"/>
                </a:lnTo>
                <a:lnTo>
                  <a:pt x="6570" y="7203"/>
                </a:lnTo>
                <a:lnTo>
                  <a:pt x="6668" y="7105"/>
                </a:lnTo>
                <a:lnTo>
                  <a:pt x="6765" y="7008"/>
                </a:lnTo>
                <a:lnTo>
                  <a:pt x="6862" y="6911"/>
                </a:lnTo>
                <a:lnTo>
                  <a:pt x="6862" y="6886"/>
                </a:lnTo>
                <a:close/>
                <a:moveTo>
                  <a:pt x="12386" y="6789"/>
                </a:moveTo>
                <a:lnTo>
                  <a:pt x="12483" y="6911"/>
                </a:lnTo>
                <a:lnTo>
                  <a:pt x="12629" y="7008"/>
                </a:lnTo>
                <a:lnTo>
                  <a:pt x="12775" y="7105"/>
                </a:lnTo>
                <a:lnTo>
                  <a:pt x="12921" y="7178"/>
                </a:lnTo>
                <a:lnTo>
                  <a:pt x="13432" y="7422"/>
                </a:lnTo>
                <a:lnTo>
                  <a:pt x="13140" y="7641"/>
                </a:lnTo>
                <a:lnTo>
                  <a:pt x="12970" y="7543"/>
                </a:lnTo>
                <a:lnTo>
                  <a:pt x="12799" y="7470"/>
                </a:lnTo>
                <a:lnTo>
                  <a:pt x="12483" y="7349"/>
                </a:lnTo>
                <a:lnTo>
                  <a:pt x="12045" y="7154"/>
                </a:lnTo>
                <a:lnTo>
                  <a:pt x="11826" y="7057"/>
                </a:lnTo>
                <a:lnTo>
                  <a:pt x="11607" y="7008"/>
                </a:lnTo>
                <a:lnTo>
                  <a:pt x="12386" y="6789"/>
                </a:lnTo>
                <a:close/>
                <a:moveTo>
                  <a:pt x="11461" y="7057"/>
                </a:moveTo>
                <a:lnTo>
                  <a:pt x="11534" y="7154"/>
                </a:lnTo>
                <a:lnTo>
                  <a:pt x="11631" y="7251"/>
                </a:lnTo>
                <a:lnTo>
                  <a:pt x="11850" y="7397"/>
                </a:lnTo>
                <a:lnTo>
                  <a:pt x="12069" y="7519"/>
                </a:lnTo>
                <a:lnTo>
                  <a:pt x="12313" y="7641"/>
                </a:lnTo>
                <a:lnTo>
                  <a:pt x="12532" y="7762"/>
                </a:lnTo>
                <a:lnTo>
                  <a:pt x="12799" y="7908"/>
                </a:lnTo>
                <a:lnTo>
                  <a:pt x="12483" y="8152"/>
                </a:lnTo>
                <a:lnTo>
                  <a:pt x="12410" y="8054"/>
                </a:lnTo>
                <a:lnTo>
                  <a:pt x="12337" y="7981"/>
                </a:lnTo>
                <a:lnTo>
                  <a:pt x="12240" y="7908"/>
                </a:lnTo>
                <a:lnTo>
                  <a:pt x="12118" y="7860"/>
                </a:lnTo>
                <a:lnTo>
                  <a:pt x="11875" y="7762"/>
                </a:lnTo>
                <a:lnTo>
                  <a:pt x="11656" y="7689"/>
                </a:lnTo>
                <a:lnTo>
                  <a:pt x="11145" y="7470"/>
                </a:lnTo>
                <a:lnTo>
                  <a:pt x="10901" y="7349"/>
                </a:lnTo>
                <a:lnTo>
                  <a:pt x="10634" y="7251"/>
                </a:lnTo>
                <a:lnTo>
                  <a:pt x="11437" y="7057"/>
                </a:lnTo>
                <a:close/>
                <a:moveTo>
                  <a:pt x="10439" y="7324"/>
                </a:moveTo>
                <a:lnTo>
                  <a:pt x="10512" y="7422"/>
                </a:lnTo>
                <a:lnTo>
                  <a:pt x="10609" y="7495"/>
                </a:lnTo>
                <a:lnTo>
                  <a:pt x="10828" y="7665"/>
                </a:lnTo>
                <a:lnTo>
                  <a:pt x="11047" y="7787"/>
                </a:lnTo>
                <a:lnTo>
                  <a:pt x="11291" y="7884"/>
                </a:lnTo>
                <a:lnTo>
                  <a:pt x="11996" y="8176"/>
                </a:lnTo>
                <a:lnTo>
                  <a:pt x="12167" y="8249"/>
                </a:lnTo>
                <a:lnTo>
                  <a:pt x="12215" y="8273"/>
                </a:lnTo>
                <a:lnTo>
                  <a:pt x="12288" y="8298"/>
                </a:lnTo>
                <a:lnTo>
                  <a:pt x="11996" y="8541"/>
                </a:lnTo>
                <a:lnTo>
                  <a:pt x="11972" y="8541"/>
                </a:lnTo>
                <a:lnTo>
                  <a:pt x="11583" y="8444"/>
                </a:lnTo>
                <a:lnTo>
                  <a:pt x="11218" y="8322"/>
                </a:lnTo>
                <a:lnTo>
                  <a:pt x="10853" y="8152"/>
                </a:lnTo>
                <a:lnTo>
                  <a:pt x="10512" y="7957"/>
                </a:lnTo>
                <a:lnTo>
                  <a:pt x="10098" y="7714"/>
                </a:lnTo>
                <a:lnTo>
                  <a:pt x="9879" y="7592"/>
                </a:lnTo>
                <a:lnTo>
                  <a:pt x="9660" y="7495"/>
                </a:lnTo>
                <a:lnTo>
                  <a:pt x="10439" y="7324"/>
                </a:lnTo>
                <a:close/>
                <a:moveTo>
                  <a:pt x="8225" y="8103"/>
                </a:moveTo>
                <a:lnTo>
                  <a:pt x="8638" y="8249"/>
                </a:lnTo>
                <a:lnTo>
                  <a:pt x="9028" y="8419"/>
                </a:lnTo>
                <a:lnTo>
                  <a:pt x="8930" y="8517"/>
                </a:lnTo>
                <a:lnTo>
                  <a:pt x="8784" y="8638"/>
                </a:lnTo>
                <a:lnTo>
                  <a:pt x="8711" y="8711"/>
                </a:lnTo>
                <a:lnTo>
                  <a:pt x="8687" y="8784"/>
                </a:lnTo>
                <a:lnTo>
                  <a:pt x="8225" y="8103"/>
                </a:lnTo>
                <a:close/>
                <a:moveTo>
                  <a:pt x="7689" y="8663"/>
                </a:moveTo>
                <a:lnTo>
                  <a:pt x="7714" y="9003"/>
                </a:lnTo>
                <a:lnTo>
                  <a:pt x="7689" y="9003"/>
                </a:lnTo>
                <a:lnTo>
                  <a:pt x="7519" y="8930"/>
                </a:lnTo>
                <a:lnTo>
                  <a:pt x="7665" y="8687"/>
                </a:lnTo>
                <a:lnTo>
                  <a:pt x="7689" y="8663"/>
                </a:lnTo>
                <a:close/>
                <a:moveTo>
                  <a:pt x="9344" y="7592"/>
                </a:moveTo>
                <a:lnTo>
                  <a:pt x="9612" y="7787"/>
                </a:lnTo>
                <a:lnTo>
                  <a:pt x="9904" y="7981"/>
                </a:lnTo>
                <a:lnTo>
                  <a:pt x="10463" y="8322"/>
                </a:lnTo>
                <a:lnTo>
                  <a:pt x="10755" y="8492"/>
                </a:lnTo>
                <a:lnTo>
                  <a:pt x="11047" y="8638"/>
                </a:lnTo>
                <a:lnTo>
                  <a:pt x="11364" y="8760"/>
                </a:lnTo>
                <a:lnTo>
                  <a:pt x="11680" y="8833"/>
                </a:lnTo>
                <a:lnTo>
                  <a:pt x="11510" y="9003"/>
                </a:lnTo>
                <a:lnTo>
                  <a:pt x="11485" y="9028"/>
                </a:lnTo>
                <a:lnTo>
                  <a:pt x="10463" y="8565"/>
                </a:lnTo>
                <a:lnTo>
                  <a:pt x="9952" y="8371"/>
                </a:lnTo>
                <a:lnTo>
                  <a:pt x="9417" y="8176"/>
                </a:lnTo>
                <a:lnTo>
                  <a:pt x="8979" y="7981"/>
                </a:lnTo>
                <a:lnTo>
                  <a:pt x="8736" y="7884"/>
                </a:lnTo>
                <a:lnTo>
                  <a:pt x="8468" y="7811"/>
                </a:lnTo>
                <a:lnTo>
                  <a:pt x="8906" y="7714"/>
                </a:lnTo>
                <a:lnTo>
                  <a:pt x="9344" y="7592"/>
                </a:lnTo>
                <a:close/>
                <a:moveTo>
                  <a:pt x="9368" y="8565"/>
                </a:moveTo>
                <a:lnTo>
                  <a:pt x="9733" y="8687"/>
                </a:lnTo>
                <a:lnTo>
                  <a:pt x="9660" y="8760"/>
                </a:lnTo>
                <a:lnTo>
                  <a:pt x="9198" y="9076"/>
                </a:lnTo>
                <a:lnTo>
                  <a:pt x="9101" y="9149"/>
                </a:lnTo>
                <a:lnTo>
                  <a:pt x="9003" y="9247"/>
                </a:lnTo>
                <a:lnTo>
                  <a:pt x="8760" y="8906"/>
                </a:lnTo>
                <a:lnTo>
                  <a:pt x="8784" y="8906"/>
                </a:lnTo>
                <a:lnTo>
                  <a:pt x="8930" y="8809"/>
                </a:lnTo>
                <a:lnTo>
                  <a:pt x="9052" y="8711"/>
                </a:lnTo>
                <a:lnTo>
                  <a:pt x="9174" y="8638"/>
                </a:lnTo>
                <a:lnTo>
                  <a:pt x="9344" y="8590"/>
                </a:lnTo>
                <a:lnTo>
                  <a:pt x="9368" y="8565"/>
                </a:lnTo>
                <a:close/>
                <a:moveTo>
                  <a:pt x="828" y="6181"/>
                </a:moveTo>
                <a:lnTo>
                  <a:pt x="1168" y="6302"/>
                </a:lnTo>
                <a:lnTo>
                  <a:pt x="1533" y="6400"/>
                </a:lnTo>
                <a:lnTo>
                  <a:pt x="2239" y="6546"/>
                </a:lnTo>
                <a:lnTo>
                  <a:pt x="2507" y="6570"/>
                </a:lnTo>
                <a:lnTo>
                  <a:pt x="2750" y="6594"/>
                </a:lnTo>
                <a:lnTo>
                  <a:pt x="3018" y="6619"/>
                </a:lnTo>
                <a:lnTo>
                  <a:pt x="3285" y="6643"/>
                </a:lnTo>
                <a:lnTo>
                  <a:pt x="4356" y="6911"/>
                </a:lnTo>
                <a:lnTo>
                  <a:pt x="5159" y="7081"/>
                </a:lnTo>
                <a:lnTo>
                  <a:pt x="5938" y="7300"/>
                </a:lnTo>
                <a:lnTo>
                  <a:pt x="7519" y="7762"/>
                </a:lnTo>
                <a:lnTo>
                  <a:pt x="6546" y="8273"/>
                </a:lnTo>
                <a:lnTo>
                  <a:pt x="5548" y="8736"/>
                </a:lnTo>
                <a:lnTo>
                  <a:pt x="4697" y="9076"/>
                </a:lnTo>
                <a:lnTo>
                  <a:pt x="4453" y="9198"/>
                </a:lnTo>
                <a:lnTo>
                  <a:pt x="4332" y="9271"/>
                </a:lnTo>
                <a:lnTo>
                  <a:pt x="4234" y="9368"/>
                </a:lnTo>
                <a:lnTo>
                  <a:pt x="4210" y="9320"/>
                </a:lnTo>
                <a:lnTo>
                  <a:pt x="3991" y="9003"/>
                </a:lnTo>
                <a:lnTo>
                  <a:pt x="3748" y="8687"/>
                </a:lnTo>
                <a:lnTo>
                  <a:pt x="3456" y="8395"/>
                </a:lnTo>
                <a:lnTo>
                  <a:pt x="3164" y="8127"/>
                </a:lnTo>
                <a:lnTo>
                  <a:pt x="2531" y="7616"/>
                </a:lnTo>
                <a:lnTo>
                  <a:pt x="2239" y="7373"/>
                </a:lnTo>
                <a:lnTo>
                  <a:pt x="1947" y="7105"/>
                </a:lnTo>
                <a:lnTo>
                  <a:pt x="1728" y="6911"/>
                </a:lnTo>
                <a:lnTo>
                  <a:pt x="1485" y="6716"/>
                </a:lnTo>
                <a:lnTo>
                  <a:pt x="1047" y="6375"/>
                </a:lnTo>
                <a:lnTo>
                  <a:pt x="828" y="6181"/>
                </a:lnTo>
                <a:close/>
                <a:moveTo>
                  <a:pt x="10098" y="8833"/>
                </a:moveTo>
                <a:lnTo>
                  <a:pt x="10658" y="9076"/>
                </a:lnTo>
                <a:lnTo>
                  <a:pt x="10366" y="9247"/>
                </a:lnTo>
                <a:lnTo>
                  <a:pt x="10098" y="9393"/>
                </a:lnTo>
                <a:lnTo>
                  <a:pt x="9758" y="9612"/>
                </a:lnTo>
                <a:lnTo>
                  <a:pt x="9612" y="9758"/>
                </a:lnTo>
                <a:lnTo>
                  <a:pt x="9466" y="9904"/>
                </a:lnTo>
                <a:lnTo>
                  <a:pt x="9125" y="9417"/>
                </a:lnTo>
                <a:lnTo>
                  <a:pt x="9198" y="9393"/>
                </a:lnTo>
                <a:lnTo>
                  <a:pt x="9271" y="9368"/>
                </a:lnTo>
                <a:lnTo>
                  <a:pt x="9417" y="9271"/>
                </a:lnTo>
                <a:lnTo>
                  <a:pt x="9660" y="9101"/>
                </a:lnTo>
                <a:lnTo>
                  <a:pt x="10098" y="8857"/>
                </a:lnTo>
                <a:lnTo>
                  <a:pt x="10098" y="8833"/>
                </a:lnTo>
                <a:close/>
                <a:moveTo>
                  <a:pt x="7324" y="9174"/>
                </a:moveTo>
                <a:lnTo>
                  <a:pt x="7446" y="9222"/>
                </a:lnTo>
                <a:lnTo>
                  <a:pt x="7519" y="9295"/>
                </a:lnTo>
                <a:lnTo>
                  <a:pt x="7738" y="9393"/>
                </a:lnTo>
                <a:lnTo>
                  <a:pt x="7738" y="9855"/>
                </a:lnTo>
                <a:lnTo>
                  <a:pt x="7738" y="10001"/>
                </a:lnTo>
                <a:lnTo>
                  <a:pt x="7495" y="9855"/>
                </a:lnTo>
                <a:lnTo>
                  <a:pt x="7251" y="9733"/>
                </a:lnTo>
                <a:lnTo>
                  <a:pt x="7105" y="9685"/>
                </a:lnTo>
                <a:lnTo>
                  <a:pt x="6984" y="9660"/>
                </a:lnTo>
                <a:lnTo>
                  <a:pt x="7324" y="9174"/>
                </a:lnTo>
                <a:close/>
                <a:moveTo>
                  <a:pt x="6911" y="9758"/>
                </a:moveTo>
                <a:lnTo>
                  <a:pt x="7008" y="9879"/>
                </a:lnTo>
                <a:lnTo>
                  <a:pt x="7130" y="10001"/>
                </a:lnTo>
                <a:lnTo>
                  <a:pt x="7373" y="10196"/>
                </a:lnTo>
                <a:lnTo>
                  <a:pt x="7543" y="10317"/>
                </a:lnTo>
                <a:lnTo>
                  <a:pt x="7762" y="10415"/>
                </a:lnTo>
                <a:lnTo>
                  <a:pt x="7762" y="10926"/>
                </a:lnTo>
                <a:lnTo>
                  <a:pt x="7470" y="10707"/>
                </a:lnTo>
                <a:lnTo>
                  <a:pt x="7203" y="10488"/>
                </a:lnTo>
                <a:lnTo>
                  <a:pt x="7057" y="10415"/>
                </a:lnTo>
                <a:lnTo>
                  <a:pt x="6911" y="10317"/>
                </a:lnTo>
                <a:lnTo>
                  <a:pt x="6741" y="10269"/>
                </a:lnTo>
                <a:lnTo>
                  <a:pt x="6570" y="10244"/>
                </a:lnTo>
                <a:lnTo>
                  <a:pt x="6911" y="9758"/>
                </a:lnTo>
                <a:close/>
                <a:moveTo>
                  <a:pt x="11072" y="9271"/>
                </a:moveTo>
                <a:lnTo>
                  <a:pt x="11291" y="9368"/>
                </a:lnTo>
                <a:lnTo>
                  <a:pt x="11266" y="9490"/>
                </a:lnTo>
                <a:lnTo>
                  <a:pt x="11266" y="9612"/>
                </a:lnTo>
                <a:lnTo>
                  <a:pt x="11096" y="9685"/>
                </a:lnTo>
                <a:lnTo>
                  <a:pt x="10950" y="9782"/>
                </a:lnTo>
                <a:lnTo>
                  <a:pt x="10658" y="9977"/>
                </a:lnTo>
                <a:lnTo>
                  <a:pt x="10293" y="10220"/>
                </a:lnTo>
                <a:lnTo>
                  <a:pt x="10123" y="10366"/>
                </a:lnTo>
                <a:lnTo>
                  <a:pt x="10050" y="10439"/>
                </a:lnTo>
                <a:lnTo>
                  <a:pt x="10001" y="10536"/>
                </a:lnTo>
                <a:lnTo>
                  <a:pt x="10001" y="10585"/>
                </a:lnTo>
                <a:lnTo>
                  <a:pt x="10025" y="10609"/>
                </a:lnTo>
                <a:lnTo>
                  <a:pt x="10123" y="10609"/>
                </a:lnTo>
                <a:lnTo>
                  <a:pt x="10220" y="10585"/>
                </a:lnTo>
                <a:lnTo>
                  <a:pt x="10390" y="10512"/>
                </a:lnTo>
                <a:lnTo>
                  <a:pt x="10561" y="10390"/>
                </a:lnTo>
                <a:lnTo>
                  <a:pt x="10731" y="10269"/>
                </a:lnTo>
                <a:lnTo>
                  <a:pt x="10999" y="10074"/>
                </a:lnTo>
                <a:lnTo>
                  <a:pt x="11291" y="9904"/>
                </a:lnTo>
                <a:lnTo>
                  <a:pt x="11339" y="10171"/>
                </a:lnTo>
                <a:lnTo>
                  <a:pt x="11412" y="10390"/>
                </a:lnTo>
                <a:lnTo>
                  <a:pt x="11145" y="10488"/>
                </a:lnTo>
                <a:lnTo>
                  <a:pt x="10877" y="10634"/>
                </a:lnTo>
                <a:lnTo>
                  <a:pt x="10731" y="10682"/>
                </a:lnTo>
                <a:lnTo>
                  <a:pt x="10561" y="10804"/>
                </a:lnTo>
                <a:lnTo>
                  <a:pt x="10415" y="10926"/>
                </a:lnTo>
                <a:lnTo>
                  <a:pt x="10342" y="10999"/>
                </a:lnTo>
                <a:lnTo>
                  <a:pt x="10317" y="11072"/>
                </a:lnTo>
                <a:lnTo>
                  <a:pt x="9879" y="10463"/>
                </a:lnTo>
                <a:lnTo>
                  <a:pt x="9587" y="10050"/>
                </a:lnTo>
                <a:lnTo>
                  <a:pt x="9733" y="10001"/>
                </a:lnTo>
                <a:lnTo>
                  <a:pt x="9904" y="9928"/>
                </a:lnTo>
                <a:lnTo>
                  <a:pt x="10196" y="9758"/>
                </a:lnTo>
                <a:lnTo>
                  <a:pt x="10634" y="9514"/>
                </a:lnTo>
                <a:lnTo>
                  <a:pt x="11047" y="9295"/>
                </a:lnTo>
                <a:lnTo>
                  <a:pt x="11072" y="9271"/>
                </a:lnTo>
                <a:close/>
                <a:moveTo>
                  <a:pt x="11534" y="10780"/>
                </a:moveTo>
                <a:lnTo>
                  <a:pt x="11656" y="11193"/>
                </a:lnTo>
                <a:lnTo>
                  <a:pt x="11631" y="11193"/>
                </a:lnTo>
                <a:lnTo>
                  <a:pt x="11437" y="11364"/>
                </a:lnTo>
                <a:lnTo>
                  <a:pt x="11218" y="11510"/>
                </a:lnTo>
                <a:lnTo>
                  <a:pt x="11023" y="11631"/>
                </a:lnTo>
                <a:lnTo>
                  <a:pt x="10828" y="11753"/>
                </a:lnTo>
                <a:lnTo>
                  <a:pt x="10804" y="11777"/>
                </a:lnTo>
                <a:lnTo>
                  <a:pt x="10439" y="11242"/>
                </a:lnTo>
                <a:lnTo>
                  <a:pt x="10512" y="11242"/>
                </a:lnTo>
                <a:lnTo>
                  <a:pt x="10585" y="11218"/>
                </a:lnTo>
                <a:lnTo>
                  <a:pt x="10731" y="11145"/>
                </a:lnTo>
                <a:lnTo>
                  <a:pt x="10999" y="10974"/>
                </a:lnTo>
                <a:lnTo>
                  <a:pt x="11534" y="10780"/>
                </a:lnTo>
                <a:close/>
                <a:moveTo>
                  <a:pt x="6522" y="10342"/>
                </a:moveTo>
                <a:lnTo>
                  <a:pt x="6668" y="10439"/>
                </a:lnTo>
                <a:lnTo>
                  <a:pt x="6838" y="10561"/>
                </a:lnTo>
                <a:lnTo>
                  <a:pt x="7105" y="10853"/>
                </a:lnTo>
                <a:lnTo>
                  <a:pt x="7251" y="10999"/>
                </a:lnTo>
                <a:lnTo>
                  <a:pt x="7397" y="11120"/>
                </a:lnTo>
                <a:lnTo>
                  <a:pt x="7568" y="11218"/>
                </a:lnTo>
                <a:lnTo>
                  <a:pt x="7738" y="11291"/>
                </a:lnTo>
                <a:lnTo>
                  <a:pt x="7762" y="11291"/>
                </a:lnTo>
                <a:lnTo>
                  <a:pt x="7762" y="12021"/>
                </a:lnTo>
                <a:lnTo>
                  <a:pt x="7665" y="11948"/>
                </a:lnTo>
                <a:lnTo>
                  <a:pt x="7568" y="11875"/>
                </a:lnTo>
                <a:lnTo>
                  <a:pt x="7397" y="11704"/>
                </a:lnTo>
                <a:lnTo>
                  <a:pt x="7057" y="11364"/>
                </a:lnTo>
                <a:lnTo>
                  <a:pt x="6862" y="11193"/>
                </a:lnTo>
                <a:lnTo>
                  <a:pt x="6619" y="11072"/>
                </a:lnTo>
                <a:lnTo>
                  <a:pt x="6376" y="10999"/>
                </a:lnTo>
                <a:lnTo>
                  <a:pt x="6132" y="10926"/>
                </a:lnTo>
                <a:lnTo>
                  <a:pt x="6522" y="10342"/>
                </a:lnTo>
                <a:close/>
                <a:moveTo>
                  <a:pt x="11753" y="11510"/>
                </a:moveTo>
                <a:lnTo>
                  <a:pt x="11826" y="11802"/>
                </a:lnTo>
                <a:lnTo>
                  <a:pt x="11704" y="11826"/>
                </a:lnTo>
                <a:lnTo>
                  <a:pt x="11607" y="11899"/>
                </a:lnTo>
                <a:lnTo>
                  <a:pt x="11412" y="12021"/>
                </a:lnTo>
                <a:lnTo>
                  <a:pt x="11291" y="12167"/>
                </a:lnTo>
                <a:lnTo>
                  <a:pt x="11218" y="12240"/>
                </a:lnTo>
                <a:lnTo>
                  <a:pt x="11193" y="12313"/>
                </a:lnTo>
                <a:lnTo>
                  <a:pt x="10901" y="11899"/>
                </a:lnTo>
                <a:lnTo>
                  <a:pt x="11120" y="11850"/>
                </a:lnTo>
                <a:lnTo>
                  <a:pt x="11339" y="11777"/>
                </a:lnTo>
                <a:lnTo>
                  <a:pt x="11558" y="11656"/>
                </a:lnTo>
                <a:lnTo>
                  <a:pt x="11753" y="11510"/>
                </a:lnTo>
                <a:close/>
                <a:moveTo>
                  <a:pt x="6059" y="11047"/>
                </a:moveTo>
                <a:lnTo>
                  <a:pt x="6303" y="11218"/>
                </a:lnTo>
                <a:lnTo>
                  <a:pt x="6546" y="11388"/>
                </a:lnTo>
                <a:lnTo>
                  <a:pt x="6789" y="11583"/>
                </a:lnTo>
                <a:lnTo>
                  <a:pt x="6984" y="11802"/>
                </a:lnTo>
                <a:lnTo>
                  <a:pt x="7251" y="12069"/>
                </a:lnTo>
                <a:lnTo>
                  <a:pt x="7397" y="12215"/>
                </a:lnTo>
                <a:lnTo>
                  <a:pt x="7543" y="12313"/>
                </a:lnTo>
                <a:lnTo>
                  <a:pt x="7276" y="12459"/>
                </a:lnTo>
                <a:lnTo>
                  <a:pt x="7154" y="12386"/>
                </a:lnTo>
                <a:lnTo>
                  <a:pt x="7008" y="12337"/>
                </a:lnTo>
                <a:lnTo>
                  <a:pt x="6765" y="12215"/>
                </a:lnTo>
                <a:lnTo>
                  <a:pt x="6522" y="12069"/>
                </a:lnTo>
                <a:lnTo>
                  <a:pt x="6327" y="11948"/>
                </a:lnTo>
                <a:lnTo>
                  <a:pt x="6157" y="11802"/>
                </a:lnTo>
                <a:lnTo>
                  <a:pt x="5962" y="11656"/>
                </a:lnTo>
                <a:lnTo>
                  <a:pt x="5767" y="11534"/>
                </a:lnTo>
                <a:lnTo>
                  <a:pt x="6059" y="11047"/>
                </a:lnTo>
                <a:close/>
                <a:moveTo>
                  <a:pt x="5670" y="11680"/>
                </a:moveTo>
                <a:lnTo>
                  <a:pt x="5719" y="11777"/>
                </a:lnTo>
                <a:lnTo>
                  <a:pt x="5792" y="11850"/>
                </a:lnTo>
                <a:lnTo>
                  <a:pt x="5938" y="12021"/>
                </a:lnTo>
                <a:lnTo>
                  <a:pt x="6108" y="12167"/>
                </a:lnTo>
                <a:lnTo>
                  <a:pt x="6278" y="12288"/>
                </a:lnTo>
                <a:lnTo>
                  <a:pt x="6546" y="12483"/>
                </a:lnTo>
                <a:lnTo>
                  <a:pt x="6716" y="12580"/>
                </a:lnTo>
                <a:lnTo>
                  <a:pt x="6887" y="12678"/>
                </a:lnTo>
                <a:lnTo>
                  <a:pt x="6522" y="12848"/>
                </a:lnTo>
                <a:lnTo>
                  <a:pt x="6230" y="12653"/>
                </a:lnTo>
                <a:lnTo>
                  <a:pt x="5938" y="12434"/>
                </a:lnTo>
                <a:lnTo>
                  <a:pt x="5694" y="12215"/>
                </a:lnTo>
                <a:lnTo>
                  <a:pt x="5475" y="12021"/>
                </a:lnTo>
                <a:lnTo>
                  <a:pt x="5621" y="11777"/>
                </a:lnTo>
                <a:lnTo>
                  <a:pt x="5670" y="11680"/>
                </a:lnTo>
                <a:close/>
                <a:moveTo>
                  <a:pt x="11899" y="12094"/>
                </a:moveTo>
                <a:lnTo>
                  <a:pt x="12021" y="12605"/>
                </a:lnTo>
                <a:lnTo>
                  <a:pt x="11899" y="12726"/>
                </a:lnTo>
                <a:lnTo>
                  <a:pt x="11777" y="12848"/>
                </a:lnTo>
                <a:lnTo>
                  <a:pt x="11729" y="12921"/>
                </a:lnTo>
                <a:lnTo>
                  <a:pt x="11680" y="12994"/>
                </a:lnTo>
                <a:lnTo>
                  <a:pt x="11680" y="13018"/>
                </a:lnTo>
                <a:lnTo>
                  <a:pt x="11266" y="12434"/>
                </a:lnTo>
                <a:lnTo>
                  <a:pt x="11412" y="12386"/>
                </a:lnTo>
                <a:lnTo>
                  <a:pt x="11558" y="12313"/>
                </a:lnTo>
                <a:lnTo>
                  <a:pt x="11729" y="12215"/>
                </a:lnTo>
                <a:lnTo>
                  <a:pt x="11899" y="12094"/>
                </a:lnTo>
                <a:close/>
                <a:moveTo>
                  <a:pt x="5329" y="12240"/>
                </a:moveTo>
                <a:lnTo>
                  <a:pt x="5402" y="12361"/>
                </a:lnTo>
                <a:lnTo>
                  <a:pt x="5500" y="12483"/>
                </a:lnTo>
                <a:lnTo>
                  <a:pt x="5670" y="12678"/>
                </a:lnTo>
                <a:lnTo>
                  <a:pt x="5913" y="12897"/>
                </a:lnTo>
                <a:lnTo>
                  <a:pt x="6157" y="13067"/>
                </a:lnTo>
                <a:lnTo>
                  <a:pt x="5743" y="13335"/>
                </a:lnTo>
                <a:lnTo>
                  <a:pt x="5646" y="13310"/>
                </a:lnTo>
                <a:lnTo>
                  <a:pt x="5475" y="13237"/>
                </a:lnTo>
                <a:lnTo>
                  <a:pt x="5305" y="13164"/>
                </a:lnTo>
                <a:lnTo>
                  <a:pt x="5135" y="13043"/>
                </a:lnTo>
                <a:lnTo>
                  <a:pt x="4940" y="12970"/>
                </a:lnTo>
                <a:lnTo>
                  <a:pt x="4891" y="12945"/>
                </a:lnTo>
                <a:lnTo>
                  <a:pt x="5110" y="12605"/>
                </a:lnTo>
                <a:lnTo>
                  <a:pt x="5329" y="12240"/>
                </a:lnTo>
                <a:close/>
                <a:moveTo>
                  <a:pt x="12094" y="13043"/>
                </a:moveTo>
                <a:lnTo>
                  <a:pt x="12215" y="13748"/>
                </a:lnTo>
                <a:lnTo>
                  <a:pt x="11802" y="13189"/>
                </a:lnTo>
                <a:lnTo>
                  <a:pt x="11850" y="13189"/>
                </a:lnTo>
                <a:lnTo>
                  <a:pt x="11923" y="13164"/>
                </a:lnTo>
                <a:lnTo>
                  <a:pt x="11972" y="13140"/>
                </a:lnTo>
                <a:lnTo>
                  <a:pt x="12094" y="13043"/>
                </a:lnTo>
                <a:close/>
                <a:moveTo>
                  <a:pt x="4745" y="13140"/>
                </a:moveTo>
                <a:lnTo>
                  <a:pt x="4891" y="13310"/>
                </a:lnTo>
                <a:lnTo>
                  <a:pt x="5062" y="13456"/>
                </a:lnTo>
                <a:lnTo>
                  <a:pt x="5305" y="13602"/>
                </a:lnTo>
                <a:lnTo>
                  <a:pt x="4964" y="13846"/>
                </a:lnTo>
                <a:lnTo>
                  <a:pt x="4891" y="13773"/>
                </a:lnTo>
                <a:lnTo>
                  <a:pt x="4818" y="13700"/>
                </a:lnTo>
                <a:lnTo>
                  <a:pt x="4648" y="13627"/>
                </a:lnTo>
                <a:lnTo>
                  <a:pt x="4551" y="13554"/>
                </a:lnTo>
                <a:lnTo>
                  <a:pt x="4405" y="13529"/>
                </a:lnTo>
                <a:lnTo>
                  <a:pt x="4575" y="13335"/>
                </a:lnTo>
                <a:lnTo>
                  <a:pt x="4745" y="13140"/>
                </a:lnTo>
                <a:close/>
                <a:moveTo>
                  <a:pt x="8200" y="8833"/>
                </a:moveTo>
                <a:lnTo>
                  <a:pt x="8371" y="9076"/>
                </a:lnTo>
                <a:lnTo>
                  <a:pt x="8663" y="9514"/>
                </a:lnTo>
                <a:lnTo>
                  <a:pt x="8979" y="9928"/>
                </a:lnTo>
                <a:lnTo>
                  <a:pt x="9587" y="10780"/>
                </a:lnTo>
                <a:lnTo>
                  <a:pt x="10171" y="11583"/>
                </a:lnTo>
                <a:lnTo>
                  <a:pt x="10731" y="12410"/>
                </a:lnTo>
                <a:lnTo>
                  <a:pt x="11291" y="13213"/>
                </a:lnTo>
                <a:lnTo>
                  <a:pt x="11850" y="13992"/>
                </a:lnTo>
                <a:lnTo>
                  <a:pt x="11729" y="13943"/>
                </a:lnTo>
                <a:lnTo>
                  <a:pt x="11072" y="13554"/>
                </a:lnTo>
                <a:lnTo>
                  <a:pt x="10415" y="13189"/>
                </a:lnTo>
                <a:lnTo>
                  <a:pt x="9831" y="12921"/>
                </a:lnTo>
                <a:lnTo>
                  <a:pt x="9539" y="12799"/>
                </a:lnTo>
                <a:lnTo>
                  <a:pt x="9222" y="12678"/>
                </a:lnTo>
                <a:lnTo>
                  <a:pt x="8760" y="12507"/>
                </a:lnTo>
                <a:lnTo>
                  <a:pt x="8517" y="12410"/>
                </a:lnTo>
                <a:lnTo>
                  <a:pt x="8273" y="12337"/>
                </a:lnTo>
                <a:lnTo>
                  <a:pt x="8273" y="12288"/>
                </a:lnTo>
                <a:lnTo>
                  <a:pt x="8322" y="11996"/>
                </a:lnTo>
                <a:lnTo>
                  <a:pt x="8346" y="11680"/>
                </a:lnTo>
                <a:lnTo>
                  <a:pt x="8346" y="11388"/>
                </a:lnTo>
                <a:lnTo>
                  <a:pt x="8322" y="11072"/>
                </a:lnTo>
                <a:lnTo>
                  <a:pt x="8273" y="10463"/>
                </a:lnTo>
                <a:lnTo>
                  <a:pt x="8225" y="9855"/>
                </a:lnTo>
                <a:lnTo>
                  <a:pt x="8200" y="8833"/>
                </a:lnTo>
                <a:close/>
                <a:moveTo>
                  <a:pt x="7324" y="8346"/>
                </a:moveTo>
                <a:lnTo>
                  <a:pt x="6935" y="8906"/>
                </a:lnTo>
                <a:lnTo>
                  <a:pt x="6570" y="9441"/>
                </a:lnTo>
                <a:lnTo>
                  <a:pt x="5962" y="10439"/>
                </a:lnTo>
                <a:lnTo>
                  <a:pt x="5354" y="11437"/>
                </a:lnTo>
                <a:lnTo>
                  <a:pt x="4818" y="12386"/>
                </a:lnTo>
                <a:lnTo>
                  <a:pt x="4502" y="12848"/>
                </a:lnTo>
                <a:lnTo>
                  <a:pt x="4356" y="13067"/>
                </a:lnTo>
                <a:lnTo>
                  <a:pt x="4161" y="13286"/>
                </a:lnTo>
                <a:lnTo>
                  <a:pt x="3967" y="13529"/>
                </a:lnTo>
                <a:lnTo>
                  <a:pt x="3796" y="13773"/>
                </a:lnTo>
                <a:lnTo>
                  <a:pt x="3650" y="14040"/>
                </a:lnTo>
                <a:lnTo>
                  <a:pt x="3504" y="14308"/>
                </a:lnTo>
                <a:lnTo>
                  <a:pt x="3577" y="13578"/>
                </a:lnTo>
                <a:lnTo>
                  <a:pt x="3699" y="12897"/>
                </a:lnTo>
                <a:lnTo>
                  <a:pt x="3821" y="12215"/>
                </a:lnTo>
                <a:lnTo>
                  <a:pt x="3967" y="11558"/>
                </a:lnTo>
                <a:lnTo>
                  <a:pt x="4113" y="10926"/>
                </a:lnTo>
                <a:lnTo>
                  <a:pt x="4234" y="10269"/>
                </a:lnTo>
                <a:lnTo>
                  <a:pt x="4332" y="9612"/>
                </a:lnTo>
                <a:lnTo>
                  <a:pt x="4307" y="9539"/>
                </a:lnTo>
                <a:lnTo>
                  <a:pt x="4453" y="9587"/>
                </a:lnTo>
                <a:lnTo>
                  <a:pt x="4624" y="9563"/>
                </a:lnTo>
                <a:lnTo>
                  <a:pt x="4818" y="9514"/>
                </a:lnTo>
                <a:lnTo>
                  <a:pt x="5013" y="9441"/>
                </a:lnTo>
                <a:lnTo>
                  <a:pt x="5354" y="9271"/>
                </a:lnTo>
                <a:lnTo>
                  <a:pt x="5646" y="9149"/>
                </a:lnTo>
                <a:lnTo>
                  <a:pt x="6497" y="8760"/>
                </a:lnTo>
                <a:lnTo>
                  <a:pt x="7324" y="8346"/>
                </a:lnTo>
                <a:close/>
                <a:moveTo>
                  <a:pt x="4234" y="13700"/>
                </a:moveTo>
                <a:lnTo>
                  <a:pt x="4307" y="13773"/>
                </a:lnTo>
                <a:lnTo>
                  <a:pt x="4380" y="13821"/>
                </a:lnTo>
                <a:lnTo>
                  <a:pt x="4551" y="13943"/>
                </a:lnTo>
                <a:lnTo>
                  <a:pt x="4697" y="14016"/>
                </a:lnTo>
                <a:lnTo>
                  <a:pt x="4307" y="14259"/>
                </a:lnTo>
                <a:lnTo>
                  <a:pt x="4161" y="14332"/>
                </a:lnTo>
                <a:lnTo>
                  <a:pt x="3991" y="14405"/>
                </a:lnTo>
                <a:lnTo>
                  <a:pt x="3650" y="14502"/>
                </a:lnTo>
                <a:lnTo>
                  <a:pt x="3748" y="14429"/>
                </a:lnTo>
                <a:lnTo>
                  <a:pt x="3821" y="14332"/>
                </a:lnTo>
                <a:lnTo>
                  <a:pt x="3967" y="14113"/>
                </a:lnTo>
                <a:lnTo>
                  <a:pt x="4113" y="13894"/>
                </a:lnTo>
                <a:lnTo>
                  <a:pt x="4234" y="13700"/>
                </a:lnTo>
                <a:close/>
                <a:moveTo>
                  <a:pt x="7835" y="0"/>
                </a:moveTo>
                <a:lnTo>
                  <a:pt x="7762" y="25"/>
                </a:lnTo>
                <a:lnTo>
                  <a:pt x="7689" y="73"/>
                </a:lnTo>
                <a:lnTo>
                  <a:pt x="7641" y="73"/>
                </a:lnTo>
                <a:lnTo>
                  <a:pt x="7495" y="146"/>
                </a:lnTo>
                <a:lnTo>
                  <a:pt x="7373" y="244"/>
                </a:lnTo>
                <a:lnTo>
                  <a:pt x="7276" y="341"/>
                </a:lnTo>
                <a:lnTo>
                  <a:pt x="7178" y="463"/>
                </a:lnTo>
                <a:lnTo>
                  <a:pt x="6984" y="730"/>
                </a:lnTo>
                <a:lnTo>
                  <a:pt x="6838" y="1047"/>
                </a:lnTo>
                <a:lnTo>
                  <a:pt x="6716" y="1387"/>
                </a:lnTo>
                <a:lnTo>
                  <a:pt x="6619" y="1704"/>
                </a:lnTo>
                <a:lnTo>
                  <a:pt x="6449" y="2288"/>
                </a:lnTo>
                <a:lnTo>
                  <a:pt x="6230" y="2920"/>
                </a:lnTo>
                <a:lnTo>
                  <a:pt x="6108" y="3237"/>
                </a:lnTo>
                <a:lnTo>
                  <a:pt x="5962" y="3529"/>
                </a:lnTo>
                <a:lnTo>
                  <a:pt x="5767" y="3845"/>
                </a:lnTo>
                <a:lnTo>
                  <a:pt x="5548" y="4161"/>
                </a:lnTo>
                <a:lnTo>
                  <a:pt x="5378" y="4478"/>
                </a:lnTo>
                <a:lnTo>
                  <a:pt x="5281" y="4648"/>
                </a:lnTo>
                <a:lnTo>
                  <a:pt x="5208" y="4818"/>
                </a:lnTo>
                <a:lnTo>
                  <a:pt x="4891" y="4916"/>
                </a:lnTo>
                <a:lnTo>
                  <a:pt x="4575" y="4989"/>
                </a:lnTo>
                <a:lnTo>
                  <a:pt x="3918" y="5110"/>
                </a:lnTo>
                <a:lnTo>
                  <a:pt x="2580" y="5305"/>
                </a:lnTo>
                <a:lnTo>
                  <a:pt x="1801" y="5402"/>
                </a:lnTo>
                <a:lnTo>
                  <a:pt x="998" y="5500"/>
                </a:lnTo>
                <a:lnTo>
                  <a:pt x="755" y="5524"/>
                </a:lnTo>
                <a:lnTo>
                  <a:pt x="511" y="5524"/>
                </a:lnTo>
                <a:lnTo>
                  <a:pt x="244" y="5548"/>
                </a:lnTo>
                <a:lnTo>
                  <a:pt x="146" y="5597"/>
                </a:lnTo>
                <a:lnTo>
                  <a:pt x="49" y="5646"/>
                </a:lnTo>
                <a:lnTo>
                  <a:pt x="0" y="5719"/>
                </a:lnTo>
                <a:lnTo>
                  <a:pt x="0" y="5792"/>
                </a:lnTo>
                <a:lnTo>
                  <a:pt x="0" y="5865"/>
                </a:lnTo>
                <a:lnTo>
                  <a:pt x="0" y="5962"/>
                </a:lnTo>
                <a:lnTo>
                  <a:pt x="49" y="6035"/>
                </a:lnTo>
                <a:lnTo>
                  <a:pt x="146" y="6229"/>
                </a:lnTo>
                <a:lnTo>
                  <a:pt x="292" y="6375"/>
                </a:lnTo>
                <a:lnTo>
                  <a:pt x="438" y="6497"/>
                </a:lnTo>
                <a:lnTo>
                  <a:pt x="682" y="6716"/>
                </a:lnTo>
                <a:lnTo>
                  <a:pt x="925" y="6935"/>
                </a:lnTo>
                <a:lnTo>
                  <a:pt x="1460" y="7349"/>
                </a:lnTo>
                <a:lnTo>
                  <a:pt x="1971" y="7811"/>
                </a:lnTo>
                <a:lnTo>
                  <a:pt x="2507" y="8273"/>
                </a:lnTo>
                <a:lnTo>
                  <a:pt x="2847" y="8565"/>
                </a:lnTo>
                <a:lnTo>
                  <a:pt x="3188" y="8882"/>
                </a:lnTo>
                <a:lnTo>
                  <a:pt x="3504" y="9222"/>
                </a:lnTo>
                <a:lnTo>
                  <a:pt x="3650" y="9417"/>
                </a:lnTo>
                <a:lnTo>
                  <a:pt x="3772" y="9612"/>
                </a:lnTo>
                <a:lnTo>
                  <a:pt x="3821" y="9685"/>
                </a:lnTo>
                <a:lnTo>
                  <a:pt x="3918" y="9709"/>
                </a:lnTo>
                <a:lnTo>
                  <a:pt x="3748" y="10342"/>
                </a:lnTo>
                <a:lnTo>
                  <a:pt x="3602" y="10974"/>
                </a:lnTo>
                <a:lnTo>
                  <a:pt x="3334" y="12264"/>
                </a:lnTo>
                <a:lnTo>
                  <a:pt x="3212" y="12872"/>
                </a:lnTo>
                <a:lnTo>
                  <a:pt x="3091" y="13529"/>
                </a:lnTo>
                <a:lnTo>
                  <a:pt x="3042" y="13870"/>
                </a:lnTo>
                <a:lnTo>
                  <a:pt x="2993" y="14186"/>
                </a:lnTo>
                <a:lnTo>
                  <a:pt x="2993" y="14502"/>
                </a:lnTo>
                <a:lnTo>
                  <a:pt x="3018" y="14819"/>
                </a:lnTo>
                <a:lnTo>
                  <a:pt x="3042" y="14916"/>
                </a:lnTo>
                <a:lnTo>
                  <a:pt x="3091" y="14965"/>
                </a:lnTo>
                <a:lnTo>
                  <a:pt x="3188" y="15013"/>
                </a:lnTo>
                <a:lnTo>
                  <a:pt x="3261" y="15013"/>
                </a:lnTo>
                <a:lnTo>
                  <a:pt x="3383" y="15038"/>
                </a:lnTo>
                <a:lnTo>
                  <a:pt x="3529" y="15062"/>
                </a:lnTo>
                <a:lnTo>
                  <a:pt x="3675" y="15038"/>
                </a:lnTo>
                <a:lnTo>
                  <a:pt x="3796" y="15013"/>
                </a:lnTo>
                <a:lnTo>
                  <a:pt x="4088" y="14940"/>
                </a:lnTo>
                <a:lnTo>
                  <a:pt x="4405" y="14794"/>
                </a:lnTo>
                <a:lnTo>
                  <a:pt x="4672" y="14624"/>
                </a:lnTo>
                <a:lnTo>
                  <a:pt x="4964" y="14454"/>
                </a:lnTo>
                <a:lnTo>
                  <a:pt x="5402" y="14138"/>
                </a:lnTo>
                <a:lnTo>
                  <a:pt x="5719" y="13943"/>
                </a:lnTo>
                <a:lnTo>
                  <a:pt x="6035" y="13748"/>
                </a:lnTo>
                <a:lnTo>
                  <a:pt x="6716" y="13383"/>
                </a:lnTo>
                <a:lnTo>
                  <a:pt x="7373" y="13018"/>
                </a:lnTo>
                <a:lnTo>
                  <a:pt x="7689" y="12824"/>
                </a:lnTo>
                <a:lnTo>
                  <a:pt x="8006" y="12629"/>
                </a:lnTo>
                <a:lnTo>
                  <a:pt x="8127" y="12726"/>
                </a:lnTo>
                <a:lnTo>
                  <a:pt x="8273" y="12799"/>
                </a:lnTo>
                <a:lnTo>
                  <a:pt x="8590" y="12945"/>
                </a:lnTo>
                <a:lnTo>
                  <a:pt x="9320" y="13213"/>
                </a:lnTo>
                <a:lnTo>
                  <a:pt x="9685" y="13383"/>
                </a:lnTo>
                <a:lnTo>
                  <a:pt x="10050" y="13554"/>
                </a:lnTo>
                <a:lnTo>
                  <a:pt x="10707" y="13894"/>
                </a:lnTo>
                <a:lnTo>
                  <a:pt x="11364" y="14283"/>
                </a:lnTo>
                <a:lnTo>
                  <a:pt x="11607" y="14454"/>
                </a:lnTo>
                <a:lnTo>
                  <a:pt x="11875" y="14624"/>
                </a:lnTo>
                <a:lnTo>
                  <a:pt x="12021" y="14697"/>
                </a:lnTo>
                <a:lnTo>
                  <a:pt x="12167" y="14770"/>
                </a:lnTo>
                <a:lnTo>
                  <a:pt x="12313" y="14794"/>
                </a:lnTo>
                <a:lnTo>
                  <a:pt x="12459" y="14770"/>
                </a:lnTo>
                <a:lnTo>
                  <a:pt x="12507" y="14770"/>
                </a:lnTo>
                <a:lnTo>
                  <a:pt x="12532" y="14721"/>
                </a:lnTo>
                <a:lnTo>
                  <a:pt x="12629" y="14697"/>
                </a:lnTo>
                <a:lnTo>
                  <a:pt x="12702" y="14648"/>
                </a:lnTo>
                <a:lnTo>
                  <a:pt x="12751" y="14575"/>
                </a:lnTo>
                <a:lnTo>
                  <a:pt x="12775" y="14478"/>
                </a:lnTo>
                <a:lnTo>
                  <a:pt x="12751" y="14065"/>
                </a:lnTo>
                <a:lnTo>
                  <a:pt x="12702" y="13651"/>
                </a:lnTo>
                <a:lnTo>
                  <a:pt x="12629" y="13262"/>
                </a:lnTo>
                <a:lnTo>
                  <a:pt x="12556" y="12848"/>
                </a:lnTo>
                <a:lnTo>
                  <a:pt x="12337" y="12045"/>
                </a:lnTo>
                <a:lnTo>
                  <a:pt x="12118" y="11242"/>
                </a:lnTo>
                <a:lnTo>
                  <a:pt x="11899" y="10463"/>
                </a:lnTo>
                <a:lnTo>
                  <a:pt x="11875" y="10390"/>
                </a:lnTo>
                <a:lnTo>
                  <a:pt x="11680" y="9685"/>
                </a:lnTo>
                <a:lnTo>
                  <a:pt x="11680" y="9636"/>
                </a:lnTo>
                <a:lnTo>
                  <a:pt x="11656" y="9563"/>
                </a:lnTo>
                <a:lnTo>
                  <a:pt x="11631" y="9514"/>
                </a:lnTo>
                <a:lnTo>
                  <a:pt x="11680" y="9490"/>
                </a:lnTo>
                <a:lnTo>
                  <a:pt x="11729" y="9466"/>
                </a:lnTo>
                <a:lnTo>
                  <a:pt x="11802" y="9393"/>
                </a:lnTo>
                <a:lnTo>
                  <a:pt x="11850" y="9344"/>
                </a:lnTo>
                <a:lnTo>
                  <a:pt x="12094" y="9101"/>
                </a:lnTo>
                <a:lnTo>
                  <a:pt x="12361" y="8882"/>
                </a:lnTo>
                <a:lnTo>
                  <a:pt x="12897" y="8419"/>
                </a:lnTo>
                <a:lnTo>
                  <a:pt x="13432" y="8006"/>
                </a:lnTo>
                <a:lnTo>
                  <a:pt x="13967" y="7568"/>
                </a:lnTo>
                <a:lnTo>
                  <a:pt x="14211" y="7324"/>
                </a:lnTo>
                <a:lnTo>
                  <a:pt x="14454" y="7105"/>
                </a:lnTo>
                <a:lnTo>
                  <a:pt x="14697" y="6838"/>
                </a:lnTo>
                <a:lnTo>
                  <a:pt x="14892" y="6570"/>
                </a:lnTo>
                <a:lnTo>
                  <a:pt x="15232" y="6205"/>
                </a:lnTo>
                <a:lnTo>
                  <a:pt x="15403" y="5986"/>
                </a:lnTo>
                <a:lnTo>
                  <a:pt x="15451" y="5889"/>
                </a:lnTo>
                <a:lnTo>
                  <a:pt x="15500" y="5767"/>
                </a:lnTo>
                <a:lnTo>
                  <a:pt x="15500" y="5743"/>
                </a:lnTo>
                <a:lnTo>
                  <a:pt x="15476" y="5646"/>
                </a:lnTo>
                <a:lnTo>
                  <a:pt x="15427" y="5573"/>
                </a:lnTo>
                <a:lnTo>
                  <a:pt x="15354" y="5475"/>
                </a:lnTo>
                <a:lnTo>
                  <a:pt x="15257" y="5427"/>
                </a:lnTo>
                <a:lnTo>
                  <a:pt x="15135" y="5378"/>
                </a:lnTo>
                <a:lnTo>
                  <a:pt x="15013" y="5354"/>
                </a:lnTo>
                <a:lnTo>
                  <a:pt x="14770" y="5329"/>
                </a:lnTo>
                <a:lnTo>
                  <a:pt x="14527" y="5305"/>
                </a:lnTo>
                <a:lnTo>
                  <a:pt x="13797" y="5256"/>
                </a:lnTo>
                <a:lnTo>
                  <a:pt x="13091" y="5208"/>
                </a:lnTo>
                <a:lnTo>
                  <a:pt x="12410" y="5208"/>
                </a:lnTo>
                <a:lnTo>
                  <a:pt x="11753" y="5159"/>
                </a:lnTo>
                <a:lnTo>
                  <a:pt x="11485" y="5135"/>
                </a:lnTo>
                <a:lnTo>
                  <a:pt x="11218" y="5086"/>
                </a:lnTo>
                <a:lnTo>
                  <a:pt x="10950" y="5013"/>
                </a:lnTo>
                <a:lnTo>
                  <a:pt x="10682" y="4989"/>
                </a:lnTo>
                <a:lnTo>
                  <a:pt x="10658" y="4940"/>
                </a:lnTo>
                <a:lnTo>
                  <a:pt x="10634" y="4867"/>
                </a:lnTo>
                <a:lnTo>
                  <a:pt x="10415" y="4599"/>
                </a:lnTo>
                <a:lnTo>
                  <a:pt x="10220" y="4332"/>
                </a:lnTo>
                <a:lnTo>
                  <a:pt x="10025" y="4040"/>
                </a:lnTo>
                <a:lnTo>
                  <a:pt x="9855" y="3748"/>
                </a:lnTo>
                <a:lnTo>
                  <a:pt x="9514" y="3164"/>
                </a:lnTo>
                <a:lnTo>
                  <a:pt x="9222" y="2531"/>
                </a:lnTo>
                <a:lnTo>
                  <a:pt x="8638" y="1290"/>
                </a:lnTo>
                <a:lnTo>
                  <a:pt x="8322" y="682"/>
                </a:lnTo>
                <a:lnTo>
                  <a:pt x="7981" y="73"/>
                </a:lnTo>
                <a:lnTo>
                  <a:pt x="7908" y="25"/>
                </a:lnTo>
                <a:lnTo>
                  <a:pt x="7835" y="0"/>
                </a:lnTo>
                <a:close/>
              </a:path>
            </a:pathLst>
          </a:custGeom>
          <a:solidFill>
            <a:schemeClr val="accent1"/>
          </a:solidFill>
          <a:ln>
            <a:noFill/>
          </a:ln>
        </p:spPr>
        <p:txBody>
          <a:bodyPr spcFirstLastPara="1" wrap="square" lIns="121900" tIns="121900" rIns="121900" bIns="121900" anchor="ctr" anchorCtr="0">
            <a:noAutofit/>
          </a:bodyPr>
          <a:lstStyle/>
          <a:p>
            <a:endParaRPr sz="2400">
              <a:solidFill>
                <a:srgbClr val="6D9EEB"/>
              </a:solidFill>
            </a:endParaRPr>
          </a:p>
        </p:txBody>
      </p:sp>
    </p:spTree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>
        <p:blinds dir="vert"/>
      </p:transition>
    </mc:Choice>
    <mc:Fallback xmlns="">
      <p:transition spd="slow">
        <p:blinds dir="vert"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500" fill="hold"/>
                                        <p:tgtEl>
                                          <p:spTgt spid="26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500" fill="hold"/>
                                        <p:tgtEl>
                                          <p:spTgt spid="26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500"/>
                                        <p:tgtEl>
                                          <p:spTgt spid="26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Shape 249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1" name="Google Shape;251;p17"/>
          <p:cNvSpPr txBox="1">
            <a:spLocks noGrp="1"/>
          </p:cNvSpPr>
          <p:nvPr>
            <p:ph type="subTitle" idx="4294967295"/>
          </p:nvPr>
        </p:nvSpPr>
        <p:spPr>
          <a:xfrm>
            <a:off x="0" y="2362200"/>
            <a:ext cx="8610600" cy="3657600"/>
          </a:xfrm>
          <a:prstGeom prst="rect">
            <a:avLst/>
          </a:prstGeom>
        </p:spPr>
        <p:txBody>
          <a:bodyPr spcFirstLastPara="1" vert="horz" wrap="square" lIns="0" tIns="0" rIns="0" bIns="0" rtlCol="0" anchor="t" anchorCtr="0">
            <a:noAutofit/>
          </a:bodyPr>
          <a:lstStyle/>
          <a:p>
            <a:pPr algn="just">
              <a:lnSpc>
                <a:spcPct val="100000"/>
              </a:lnSpc>
              <a:spcAft>
                <a:spcPts val="600"/>
              </a:spcAft>
              <a:buFont typeface="Wingdings" pitchFamily="2" charset="2"/>
              <a:buChar char="Ø"/>
            </a:pP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Luyện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soạn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thảo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chỉnh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sửa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biên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dịch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chạy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xem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hoạt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môi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trường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Free Pascal. </a:t>
            </a:r>
          </a:p>
          <a:p>
            <a:pPr algn="just">
              <a:lnSpc>
                <a:spcPct val="100000"/>
              </a:lnSpc>
              <a:spcAft>
                <a:spcPts val="600"/>
              </a:spcAft>
              <a:buFont typeface="Wingdings" pitchFamily="2" charset="2"/>
              <a:buChar char="Ø"/>
            </a:pP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hành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GB" sz="3600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GB" sz="3600" dirty="0">
                <a:latin typeface="Times New Roman" pitchFamily="18" charset="0"/>
                <a:cs typeface="Times New Roman" pitchFamily="18" charset="0"/>
              </a:rPr>
              <a:t> Pascal.</a:t>
            </a:r>
          </a:p>
          <a:p>
            <a:pPr algn="just">
              <a:lnSpc>
                <a:spcPct val="100000"/>
              </a:lnSpc>
              <a:spcAft>
                <a:spcPts val="600"/>
              </a:spcAft>
              <a:buFont typeface="Wingdings" pitchFamily="2" charset="2"/>
              <a:buChar char="Ø"/>
            </a:pPr>
            <a:endParaRPr sz="3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4319356" y="851702"/>
            <a:ext cx="4485523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err="1">
                <a:solidFill>
                  <a:srgbClr val="FF0000"/>
                </a:solidFill>
              </a:rPr>
              <a:t>Mục</a:t>
            </a:r>
            <a:r>
              <a:rPr lang="en-US" sz="4800" b="1">
                <a:solidFill>
                  <a:srgbClr val="FF0000"/>
                </a:solidFill>
              </a:rPr>
              <a:t> </a:t>
            </a:r>
            <a:r>
              <a:rPr lang="en-US" sz="4800" b="1" err="1">
                <a:solidFill>
                  <a:srgbClr val="FF0000"/>
                </a:solidFill>
              </a:rPr>
              <a:t>tiêu</a:t>
            </a:r>
            <a:r>
              <a:rPr lang="en-US" sz="4800" b="1">
                <a:solidFill>
                  <a:srgbClr val="FF0000"/>
                </a:solidFill>
              </a:rPr>
              <a:t> </a:t>
            </a:r>
            <a:r>
              <a:rPr lang="en-US" sz="4800" b="1" err="1">
                <a:solidFill>
                  <a:srgbClr val="FF0000"/>
                </a:solidFill>
              </a:rPr>
              <a:t>bài</a:t>
            </a:r>
            <a:r>
              <a:rPr lang="en-US" sz="4800" b="1">
                <a:solidFill>
                  <a:srgbClr val="FF0000"/>
                </a:solidFill>
              </a:rPr>
              <a:t> </a:t>
            </a:r>
            <a:r>
              <a:rPr lang="en-US" sz="4800" b="1" err="1">
                <a:solidFill>
                  <a:srgbClr val="FF0000"/>
                </a:solidFill>
              </a:rPr>
              <a:t>học</a:t>
            </a:r>
            <a:endParaRPr lang="en-US" sz="4800">
              <a:solidFill>
                <a:srgbClr val="FF0000"/>
              </a:solidFill>
            </a:endParaRPr>
          </a:p>
        </p:txBody>
      </p:sp>
    </p:spTree>
  </p:cSld>
  <p:clrMapOvr>
    <a:masterClrMapping/>
  </p:clrMapOvr>
  <p:transition spd="slow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000"/>
                                        <p:tgtEl>
                                          <p:spTgt spid="2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51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843329" y="609601"/>
            <a:ext cx="2484976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Bài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tập</a:t>
            </a:r>
            <a:r>
              <a:rPr lang="en-US" sz="4800" b="1" dirty="0">
                <a:solidFill>
                  <a:srgbClr val="FF0000"/>
                </a:solidFill>
              </a:rPr>
              <a:t> 1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828801" y="2362201"/>
            <a:ext cx="8158323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Luyện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gõ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Pascal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888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Date Placeholder 1"/>
          <p:cNvSpPr/>
          <p:nvPr/>
        </p:nvSpPr>
        <p:spPr>
          <a:xfrm>
            <a:off x="1676400" y="5943600"/>
            <a:ext cx="2133600" cy="45720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marL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1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lvl="1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2pPr>
            <a:lvl3pPr marL="914400" lvl="2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3pPr>
            <a:lvl4pPr marL="1371600" lvl="3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4pPr>
            <a:lvl5pPr marL="1828800" lvl="4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5pPr>
            <a:lvl6pPr marL="2286000" lvl="5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6pPr>
            <a:lvl7pPr marL="2743200" lvl="6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7pPr>
            <a:lvl8pPr marL="3200400" lvl="7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8pPr>
            <a:lvl9pPr marL="3657600" lvl="8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9pPr>
          </a:lstStyle>
          <a:p>
            <a:pPr lvl="0"/>
            <a:fld id="{BB962C8B-B14F-4D97-AF65-F5344CB8AC3E}" type="datetime1">
              <a:rPr lang="en-US"/>
              <a:pPr lvl="0"/>
              <a:t>10/7/2021</a:t>
            </a:fld>
            <a:endParaRPr lang="en-US" dirty="0"/>
          </a:p>
        </p:txBody>
      </p:sp>
      <p:sp>
        <p:nvSpPr>
          <p:cNvPr id="6" name="Slide Number Placeholder 2"/>
          <p:cNvSpPr/>
          <p:nvPr/>
        </p:nvSpPr>
        <p:spPr>
          <a:xfrm>
            <a:off x="8211911" y="5943600"/>
            <a:ext cx="2133600" cy="457200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marL="0" lvl="0" indent="0" algn="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1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lvl="1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2pPr>
            <a:lvl3pPr marL="914400" lvl="2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3pPr>
            <a:lvl4pPr marL="1371600" lvl="3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4pPr>
            <a:lvl5pPr marL="1828800" lvl="4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5pPr>
            <a:lvl6pPr marL="2286000" lvl="5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6pPr>
            <a:lvl7pPr marL="2743200" lvl="6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7pPr>
            <a:lvl8pPr marL="3200400" lvl="7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8pPr>
            <a:lvl9pPr marL="3657600" lvl="8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None/>
              <a:defRPr sz="3000" b="0" i="0" u="none" kern="1200" baseline="0">
                <a:solidFill>
                  <a:schemeClr val="tx1"/>
                </a:solidFill>
                <a:latin typeface="Arial" panose="020B0604020202020204" pitchFamily="34" charset="0"/>
                <a:ea typeface="+mn-ea"/>
                <a:cs typeface="+mn-cs"/>
              </a:defRPr>
            </a:lvl9pPr>
          </a:lstStyle>
          <a:p>
            <a:pPr lvl="0"/>
            <a:fld id="{9A0DB2DC-4C9A-4742-B13C-FB6460FD3503}" type="slidenum">
              <a:rPr lang="en-US" altLang="en-US"/>
              <a:pPr lvl="0"/>
              <a:t>4</a:t>
            </a:fld>
            <a:endParaRPr lang="en-US" altLang="en-US"/>
          </a:p>
        </p:txBody>
      </p:sp>
      <p:sp>
        <p:nvSpPr>
          <p:cNvPr id="7" name="Text Placeholder 31746"/>
          <p:cNvSpPr>
            <a:spLocks noGrp="1"/>
          </p:cNvSpPr>
          <p:nvPr/>
        </p:nvSpPr>
        <p:spPr>
          <a:xfrm>
            <a:off x="3352800" y="990600"/>
            <a:ext cx="4038600" cy="4411662"/>
          </a:xfrm>
          <a:prstGeom prst="rect">
            <a:avLst/>
          </a:prstGeom>
          <a:noFill/>
          <a:ln w="9525">
            <a:noFill/>
          </a:ln>
        </p:spPr>
        <p:txBody>
          <a:bodyPr/>
          <a:lstStyle>
            <a:lvl1pPr marL="342900" lvl="0" indent="-3429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0000"/>
              <a:buFont typeface="Wingdings" panose="05000000000000000000" pitchFamily="2" charset="2"/>
              <a:buChar char="l"/>
              <a:defRPr sz="3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92150" lvl="1" indent="-347345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2"/>
              </a:buClr>
              <a:buSzPct val="70000"/>
              <a:buFont typeface="Wingdings" panose="05000000000000000000" pitchFamily="2" charset="2"/>
              <a:buChar char="l"/>
              <a:defRPr sz="26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87425" lvl="2" indent="-29337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accent1"/>
              </a:buClr>
              <a:buSzPct val="70000"/>
              <a:buFont typeface="Wingdings" panose="05000000000000000000" pitchFamily="2" charset="2"/>
              <a:buChar char="l"/>
              <a:defRPr sz="23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81430" lvl="3" indent="-2921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tx2"/>
              </a:buClr>
              <a:buSzPct val="75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98930" lvl="4" indent="-31623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lvl="5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lvl="6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lvl="7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lvl="8" indent="-228600" algn="l" defTabSz="9144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>
                <a:schemeClr val="folHlink"/>
              </a:buClr>
              <a:buSzPct val="80000"/>
              <a:buFont typeface="Wingdings" panose="05000000000000000000" pitchFamily="2" charset="2"/>
              <a:buChar char="§"/>
              <a:defRPr sz="2000" b="0" i="0" u="none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sz="3400">
                <a:solidFill>
                  <a:schemeClr val="tx2"/>
                </a:solidFill>
              </a:rPr>
              <a:t>		</a:t>
            </a:r>
            <a:endParaRPr sz="3400" i="1">
              <a:solidFill>
                <a:srgbClr val="FF00FF"/>
              </a:solidFill>
            </a:endParaRPr>
          </a:p>
        </p:txBody>
      </p:sp>
      <p:graphicFrame>
        <p:nvGraphicFramePr>
          <p:cNvPr id="16" name="Group 79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342066118"/>
              </p:ext>
            </p:extLst>
          </p:nvPr>
        </p:nvGraphicFramePr>
        <p:xfrm>
          <a:off x="1887311" y="381001"/>
          <a:ext cx="8458200" cy="5286441"/>
        </p:xfrm>
        <a:graphic>
          <a:graphicData uri="http://schemas.openxmlformats.org/drawingml/2006/table">
            <a:tbl>
              <a:tblPr/>
              <a:tblGrid>
                <a:gridCol w="1812990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  <a:gridCol w="3411192">
                  <a:extLst>
                    <a:ext uri="{9D8B030D-6E8A-4147-A177-3AD203B41FA5}">
                      <a16:colId xmlns:a16="http://schemas.microsoft.com/office/drawing/2014/main" val="20001"/>
                    </a:ext>
                  </a:extLst>
                </a:gridCol>
                <a:gridCol w="3234018">
                  <a:extLst>
                    <a:ext uri="{9D8B030D-6E8A-4147-A177-3AD203B41FA5}">
                      <a16:colId xmlns:a16="http://schemas.microsoft.com/office/drawing/2014/main" val="20002"/>
                    </a:ext>
                  </a:extLst>
                </a:gridCol>
              </a:tblGrid>
              <a:tr h="882646">
                <a:tc>
                  <a:txBody>
                    <a:bodyPr/>
                    <a:lstStyle/>
                    <a:p>
                      <a:pPr algn="ctr" rtl="0"/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KÍ HIỆU</a:t>
                      </a: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FFFF99"/>
                        </a:gs>
                        <a:gs pos="50000">
                          <a:schemeClr val="bg1"/>
                        </a:gs>
                        <a:gs pos="100000">
                          <a:srgbClr val="FFFF99"/>
                        </a:gs>
                      </a:gsLst>
                      <a:lin ang="5400000" scaled="1"/>
                    </a:gra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TÊN PHÉP TOÁN</a:t>
                      </a: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FFFF99"/>
                        </a:gs>
                        <a:gs pos="50000">
                          <a:schemeClr val="bg1"/>
                        </a:gs>
                        <a:gs pos="100000">
                          <a:srgbClr val="FFFF99"/>
                        </a:gs>
                      </a:gsLst>
                      <a:lin ang="5400000" scaled="1"/>
                    </a:gradFill>
                  </a:tcPr>
                </a:tc>
                <a:tc>
                  <a:txBody>
                    <a:bodyPr/>
                    <a:lstStyle/>
                    <a:p>
                      <a:pPr algn="ctr" rtl="0"/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KIỂU DỮ LIỆU</a:t>
                      </a: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gradFill rotWithShape="1">
                      <a:gsLst>
                        <a:gs pos="0">
                          <a:srgbClr val="FFFF99"/>
                        </a:gs>
                        <a:gs pos="50000">
                          <a:schemeClr val="bg1"/>
                        </a:gs>
                        <a:gs pos="100000">
                          <a:srgbClr val="FFFF99"/>
                        </a:gs>
                      </a:gsLst>
                      <a:lin ang="5400000" scaled="1"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7673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7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+</a:t>
                      </a: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Cộng</a:t>
                      </a:r>
                      <a:endParaRPr lang="en-US" sz="2700" b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,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thực</a:t>
                      </a:r>
                      <a:endParaRPr lang="en-US" sz="2700" b="1" i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834056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700" b="1" i="0" u="none" strike="noStrike" cap="none" normalizeH="0" baseline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- </a:t>
                      </a:r>
                      <a:endParaRPr kumimoji="0" lang="en-US" sz="2700" b="1" i="0" u="none" strike="noStrike" cap="none" normalizeH="0" baseline="0" dirty="0">
                        <a:ln>
                          <a:noFill/>
                        </a:ln>
                        <a:solidFill>
                          <a:srgbClr val="FF3300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Trừ</a:t>
                      </a:r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,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thực</a:t>
                      </a:r>
                      <a:endParaRPr kumimoji="0" lang="en-US" sz="2700" b="1" i="1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Times New Roman" pitchFamily="18" charset="0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7673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7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*</a:t>
                      </a: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Nhân</a:t>
                      </a:r>
                      <a:endParaRPr lang="en-US" sz="2700" b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,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thực</a:t>
                      </a:r>
                      <a:endParaRPr lang="en-US" sz="2700" b="1" i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767329">
                <a:tc>
                  <a:txBody>
                    <a:bodyPr/>
                    <a:lstStyle/>
                    <a:p>
                      <a:pPr marL="0" marR="0" lvl="0" indent="0" algn="ctr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2000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27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3300"/>
                          </a:solidFill>
                          <a:effectLst/>
                          <a:latin typeface="Times New Roman" pitchFamily="18" charset="0"/>
                          <a:cs typeface="Times New Roman" pitchFamily="18" charset="0"/>
                        </a:rPr>
                        <a:t>/</a:t>
                      </a: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Chia</a:t>
                      </a:r>
                      <a:endParaRPr lang="en-US" sz="2700" b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,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thực</a:t>
                      </a:r>
                      <a:endParaRPr lang="en-US" sz="2700" b="1" i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633876">
                <a:tc>
                  <a:txBody>
                    <a:bodyPr/>
                    <a:lstStyle/>
                    <a:p>
                      <a:pPr algn="ctr" rtl="0"/>
                      <a:r>
                        <a:rPr lang="en-US" sz="2700" b="1" kern="1200" baseline="0" dirty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m</a:t>
                      </a:r>
                      <a:r>
                        <a:rPr lang="en-US" sz="2700" b="1" kern="1200" baseline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od</a:t>
                      </a:r>
                      <a:endParaRPr lang="en-US" sz="2700" b="1" kern="1200" baseline="0" dirty="0">
                        <a:solidFill>
                          <a:srgbClr val="C00000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vi-VN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Chia lấy phần dư</a:t>
                      </a: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endParaRPr lang="en-US" sz="2700" b="1" i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  <a:tr h="633876">
                <a:tc>
                  <a:txBody>
                    <a:bodyPr/>
                    <a:lstStyle/>
                    <a:p>
                      <a:pPr algn="ctr" rtl="0"/>
                      <a:r>
                        <a:rPr lang="en-US" sz="2700" b="1" kern="1200" baseline="0" dirty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d</a:t>
                      </a:r>
                      <a:r>
                        <a:rPr lang="en-US" sz="2700" b="1" kern="1200" baseline="0">
                          <a:solidFill>
                            <a:srgbClr val="C00000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iv</a:t>
                      </a:r>
                      <a:endParaRPr lang="en-US" sz="2700" b="1" kern="1200" baseline="0" dirty="0">
                        <a:solidFill>
                          <a:srgbClr val="C00000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Chia</a:t>
                      </a:r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lấy</a:t>
                      </a:r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phần</a:t>
                      </a:r>
                      <a:r>
                        <a:rPr lang="en-US" sz="2700" b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endParaRPr lang="en-US" sz="2700" b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tc>
                  <a:txBody>
                    <a:bodyPr/>
                    <a:lstStyle/>
                    <a:p>
                      <a:pPr rtl="0"/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Số</a:t>
                      </a:r>
                      <a:r>
                        <a:rPr lang="en-US" sz="2700" b="1" i="1" kern="1200" baseline="0" dirty="0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 </a:t>
                      </a:r>
                      <a:r>
                        <a:rPr lang="en-US" sz="2700" b="1" i="1" kern="1200" baseline="0" dirty="0" err="1">
                          <a:solidFill>
                            <a:schemeClr val="tx1"/>
                          </a:solidFill>
                          <a:latin typeface="Times New Roman" pitchFamily="18" charset="0"/>
                          <a:ea typeface="+mn-ea"/>
                          <a:cs typeface="Times New Roman" pitchFamily="18" charset="0"/>
                        </a:rPr>
                        <a:t>nguyên</a:t>
                      </a:r>
                      <a:endParaRPr lang="en-US" sz="2700" b="1" i="1" kern="1200" baseline="0" dirty="0">
                        <a:solidFill>
                          <a:schemeClr val="tx1"/>
                        </a:solidFill>
                        <a:latin typeface="Times New Roman" pitchFamily="18" charset="0"/>
                        <a:ea typeface="+mn-ea"/>
                        <a:cs typeface="Times New Roman" pitchFamily="18" charset="0"/>
                      </a:endParaRPr>
                    </a:p>
                  </a:txBody>
                  <a:tcPr marT="45706" marB="45706" anchor="ctr" horzOverflow="overflow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28575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noFill/>
                  </a:tcPr>
                </a:tc>
                <a:extLst>
                  <a:ext uri="{0D108BD9-81ED-4DB2-BD59-A6C34878D82A}">
                    <a16:rowId xmlns:a16="http://schemas.microsoft.com/office/drawing/2014/main" val="10006"/>
                  </a:ext>
                </a:extLst>
              </a:tr>
            </a:tbl>
          </a:graphicData>
        </a:graphic>
      </p:graphicFrame>
    </p:spTree>
    <p:custDataLst>
      <p:tags r:id="rId1"/>
    </p:custDataLst>
    <p:extLst>
      <p:ext uri="{BB962C8B-B14F-4D97-AF65-F5344CB8AC3E}">
        <p14:creationId xmlns:p14="http://schemas.microsoft.com/office/powerpoint/2010/main" val="32628030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047204" y="-1"/>
            <a:ext cx="1468672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Bài</a:t>
            </a:r>
            <a:r>
              <a:rPr lang="en-US" sz="4800" b="1" dirty="0">
                <a:solidFill>
                  <a:srgbClr val="FF0000"/>
                </a:solidFill>
              </a:rPr>
              <a:t> 1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676400" y="943430"/>
            <a:ext cx="883920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Viết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toán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học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đây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dưới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Pascal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696720" y="2609165"/>
            <a:ext cx="3429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a) 15x4-30+12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15" name="Group 14"/>
          <p:cNvGrpSpPr/>
          <p:nvPr/>
        </p:nvGrpSpPr>
        <p:grpSpPr>
          <a:xfrm>
            <a:off x="5943600" y="2116019"/>
            <a:ext cx="3667760" cy="1462642"/>
            <a:chOff x="152400" y="2957730"/>
            <a:chExt cx="3667760" cy="1462642"/>
          </a:xfrm>
        </p:grpSpPr>
        <p:sp>
          <p:nvSpPr>
            <p:cNvPr id="5" name="Rectangle 4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 dirty="0">
                  <a:latin typeface="Times New Roman" pitchFamily="18" charset="0"/>
                  <a:cs typeface="Times New Roman" pitchFamily="18" charset="0"/>
                </a:rPr>
                <a:t>b</a:t>
              </a:r>
              <a:r>
                <a:rPr lang="en-US" sz="3600" b="1" dirty="0">
                  <a:latin typeface="Times New Roman" pitchFamily="18" charset="0"/>
                  <a:cs typeface="Times New Roman" pitchFamily="18" charset="0"/>
                </a:rPr>
                <a:t>)</a:t>
              </a:r>
              <a:endParaRPr lang="en-US" sz="3600" dirty="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6" name="Rectangle 5"/>
            <p:cNvSpPr/>
            <p:nvPr/>
          </p:nvSpPr>
          <p:spPr>
            <a:xfrm>
              <a:off x="914400" y="3091765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10+5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7" name="Rectangle 6"/>
            <p:cNvSpPr/>
            <p:nvPr/>
          </p:nvSpPr>
          <p:spPr>
            <a:xfrm>
              <a:off x="1143000" y="3774041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3+1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8" name="Rectangle 7"/>
            <p:cNvSpPr/>
            <p:nvPr/>
          </p:nvSpPr>
          <p:spPr>
            <a:xfrm>
              <a:off x="2593340" y="2957730"/>
              <a:ext cx="914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18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9" name="Rectangle 8"/>
            <p:cNvSpPr/>
            <p:nvPr/>
          </p:nvSpPr>
          <p:spPr>
            <a:xfrm>
              <a:off x="2524760" y="3774041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5+1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11" name="Straight Connector 10"/>
            <p:cNvCxnSpPr/>
            <p:nvPr/>
          </p:nvCxnSpPr>
          <p:spPr>
            <a:xfrm>
              <a:off x="914400" y="3717776"/>
              <a:ext cx="114300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>
              <a:off x="2438400" y="3707616"/>
              <a:ext cx="91440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Rectangle 13"/>
            <p:cNvSpPr/>
            <p:nvPr/>
          </p:nvSpPr>
          <p:spPr>
            <a:xfrm>
              <a:off x="2057400" y="3346549"/>
              <a:ext cx="53594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-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</p:grpSp>
      <p:grpSp>
        <p:nvGrpSpPr>
          <p:cNvPr id="17" name="Group 16"/>
          <p:cNvGrpSpPr/>
          <p:nvPr/>
        </p:nvGrpSpPr>
        <p:grpSpPr>
          <a:xfrm>
            <a:off x="1717040" y="4096435"/>
            <a:ext cx="3616960" cy="1198096"/>
            <a:chOff x="152400" y="3091765"/>
            <a:chExt cx="3429000" cy="1198096"/>
          </a:xfrm>
        </p:grpSpPr>
        <p:sp>
          <p:nvSpPr>
            <p:cNvPr id="18" name="Rectangle 17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c)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19" name="Rectangle 18"/>
            <p:cNvSpPr/>
            <p:nvPr/>
          </p:nvSpPr>
          <p:spPr>
            <a:xfrm>
              <a:off x="914400" y="3091765"/>
              <a:ext cx="167894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(10+2)</a:t>
              </a:r>
              <a:r>
                <a:rPr lang="en-US" sz="3600" b="1" baseline="30000">
                  <a:latin typeface="Times New Roman" pitchFamily="18" charset="0"/>
                  <a:cs typeface="Times New Roman" pitchFamily="18" charset="0"/>
                </a:rPr>
                <a:t>2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0" name="Rectangle 19"/>
            <p:cNvSpPr/>
            <p:nvPr/>
          </p:nvSpPr>
          <p:spPr>
            <a:xfrm>
              <a:off x="1058398" y="3643530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(3+1)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23" name="Straight Connector 22"/>
            <p:cNvCxnSpPr/>
            <p:nvPr/>
          </p:nvCxnSpPr>
          <p:spPr>
            <a:xfrm>
              <a:off x="914400" y="3717776"/>
              <a:ext cx="1583397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8" name="Group 27"/>
          <p:cNvGrpSpPr/>
          <p:nvPr/>
        </p:nvGrpSpPr>
        <p:grpSpPr>
          <a:xfrm>
            <a:off x="5849620" y="4046806"/>
            <a:ext cx="3761740" cy="1247724"/>
            <a:chOff x="152400" y="3091765"/>
            <a:chExt cx="3566256" cy="1247724"/>
          </a:xfrm>
        </p:grpSpPr>
        <p:sp>
          <p:nvSpPr>
            <p:cNvPr id="29" name="Rectangle 28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d</a:t>
              </a:r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)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30" name="Rectangle 29"/>
            <p:cNvSpPr/>
            <p:nvPr/>
          </p:nvSpPr>
          <p:spPr>
            <a:xfrm>
              <a:off x="914400" y="3091765"/>
              <a:ext cx="2804256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(10+2)</a:t>
              </a:r>
              <a:r>
                <a:rPr lang="en-US" sz="3600" b="1" baseline="30000">
                  <a:latin typeface="Times New Roman" pitchFamily="18" charset="0"/>
                  <a:cs typeface="Times New Roman" pitchFamily="18" charset="0"/>
                </a:rPr>
                <a:t>2</a:t>
              </a:r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-24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31" name="Rectangle 30"/>
            <p:cNvSpPr/>
            <p:nvPr/>
          </p:nvSpPr>
          <p:spPr>
            <a:xfrm>
              <a:off x="1399800" y="3693158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latin typeface="Times New Roman" pitchFamily="18" charset="0"/>
                  <a:cs typeface="Times New Roman" pitchFamily="18" charset="0"/>
                </a:rPr>
                <a:t>(3+1)</a:t>
              </a:r>
              <a:endParaRPr lang="en-US" sz="3600"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32" name="Straight Connector 31"/>
            <p:cNvCxnSpPr/>
            <p:nvPr/>
          </p:nvCxnSpPr>
          <p:spPr>
            <a:xfrm>
              <a:off x="914400" y="3717776"/>
              <a:ext cx="207463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</p:spTree>
    <p:custDataLst>
      <p:tags r:id="rId1"/>
    </p:custDataLst>
    <p:extLst>
      <p:ext uri="{BB962C8B-B14F-4D97-AF65-F5344CB8AC3E}">
        <p14:creationId xmlns:p14="http://schemas.microsoft.com/office/powerpoint/2010/main" val="49733489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10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6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7" dur="10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857181" y="697382"/>
            <a:ext cx="2071401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Đáp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án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696720" y="2609165"/>
            <a:ext cx="3429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a) 15x4-30+12</a:t>
            </a:r>
            <a:endParaRPr lang="en-US" sz="3600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15" name="Group 14"/>
          <p:cNvGrpSpPr/>
          <p:nvPr/>
        </p:nvGrpSpPr>
        <p:grpSpPr>
          <a:xfrm>
            <a:off x="1699260" y="4114800"/>
            <a:ext cx="3667760" cy="1462642"/>
            <a:chOff x="152400" y="2957730"/>
            <a:chExt cx="3667760" cy="1462642"/>
          </a:xfrm>
        </p:grpSpPr>
        <p:sp>
          <p:nvSpPr>
            <p:cNvPr id="5" name="Rectangle 4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b</a:t>
              </a:r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)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6" name="Rectangle 5"/>
            <p:cNvSpPr/>
            <p:nvPr/>
          </p:nvSpPr>
          <p:spPr>
            <a:xfrm>
              <a:off x="914400" y="3091765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10+5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7" name="Rectangle 6"/>
            <p:cNvSpPr/>
            <p:nvPr/>
          </p:nvSpPr>
          <p:spPr>
            <a:xfrm>
              <a:off x="1143000" y="3774041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3+1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8" name="Rectangle 7"/>
            <p:cNvSpPr/>
            <p:nvPr/>
          </p:nvSpPr>
          <p:spPr>
            <a:xfrm>
              <a:off x="2593340" y="2957730"/>
              <a:ext cx="914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18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9" name="Rectangle 8"/>
            <p:cNvSpPr/>
            <p:nvPr/>
          </p:nvSpPr>
          <p:spPr>
            <a:xfrm>
              <a:off x="2524760" y="3774041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5+1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11" name="Straight Connector 10"/>
            <p:cNvCxnSpPr/>
            <p:nvPr/>
          </p:nvCxnSpPr>
          <p:spPr>
            <a:xfrm>
              <a:off x="914400" y="3717776"/>
              <a:ext cx="114300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2" name="Straight Connector 11"/>
            <p:cNvCxnSpPr/>
            <p:nvPr/>
          </p:nvCxnSpPr>
          <p:spPr>
            <a:xfrm>
              <a:off x="2438400" y="3707616"/>
              <a:ext cx="91440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14" name="Rectangle 13"/>
            <p:cNvSpPr/>
            <p:nvPr/>
          </p:nvSpPr>
          <p:spPr>
            <a:xfrm>
              <a:off x="2057400" y="3346549"/>
              <a:ext cx="53594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-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</p:grpSp>
      <p:sp>
        <p:nvSpPr>
          <p:cNvPr id="24" name="Rectangle 23"/>
          <p:cNvSpPr/>
          <p:nvPr/>
        </p:nvSpPr>
        <p:spPr>
          <a:xfrm>
            <a:off x="7010400" y="2603300"/>
            <a:ext cx="34290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15*4-30+12</a:t>
            </a:r>
            <a:endParaRPr lang="en-US" sz="360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5410200" y="2830729"/>
            <a:ext cx="584200" cy="289370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ight Arrow 25"/>
          <p:cNvSpPr/>
          <p:nvPr/>
        </p:nvSpPr>
        <p:spPr>
          <a:xfrm>
            <a:off x="5489443" y="4786426"/>
            <a:ext cx="584200" cy="289370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/>
          <p:cNvSpPr/>
          <p:nvPr/>
        </p:nvSpPr>
        <p:spPr>
          <a:xfrm>
            <a:off x="6223000" y="4512210"/>
            <a:ext cx="46736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(10+5)/(3+1)-18/(5+1)</a:t>
            </a:r>
            <a:endParaRPr lang="en-US" sz="360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9129046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10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1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9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0" dur="1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24" grpId="0"/>
      <p:bldP spid="10" grpId="0" animBg="1"/>
      <p:bldP spid="26" grpId="0" animBg="1"/>
      <p:bldP spid="27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745841" y="-1"/>
            <a:ext cx="2071401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Đáp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án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24" name="Rectangle 23"/>
          <p:cNvSpPr/>
          <p:nvPr/>
        </p:nvSpPr>
        <p:spPr>
          <a:xfrm>
            <a:off x="6097618" y="1826321"/>
            <a:ext cx="42164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(10+2)*(10+2)/(3+1)</a:t>
            </a:r>
            <a:endParaRPr lang="en-US" sz="3600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10" name="Right Arrow 9"/>
          <p:cNvSpPr/>
          <p:nvPr/>
        </p:nvSpPr>
        <p:spPr>
          <a:xfrm>
            <a:off x="5080280" y="2014960"/>
            <a:ext cx="584200" cy="289370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ight Arrow 25"/>
          <p:cNvSpPr/>
          <p:nvPr/>
        </p:nvSpPr>
        <p:spPr>
          <a:xfrm>
            <a:off x="5090159" y="3795611"/>
            <a:ext cx="584200" cy="289370"/>
          </a:xfrm>
          <a:prstGeom prst="rightArrow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angle 26"/>
          <p:cNvSpPr/>
          <p:nvPr/>
        </p:nvSpPr>
        <p:spPr>
          <a:xfrm>
            <a:off x="5735215" y="3552446"/>
            <a:ext cx="58928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((10+2)*(10+2)-24)/(</a:t>
            </a:r>
            <a:r>
              <a:rPr lang="en-US" sz="36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3</a:t>
            </a:r>
            <a:r>
              <a:rPr lang="en-US" sz="3600" b="1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+1)</a:t>
            </a:r>
            <a:endParaRPr lang="en-US" sz="3600" dirty="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18" name="Group 17"/>
          <p:cNvGrpSpPr/>
          <p:nvPr/>
        </p:nvGrpSpPr>
        <p:grpSpPr>
          <a:xfrm>
            <a:off x="1804525" y="1577435"/>
            <a:ext cx="3616960" cy="1198096"/>
            <a:chOff x="152400" y="3091765"/>
            <a:chExt cx="3429000" cy="1198096"/>
          </a:xfrm>
        </p:grpSpPr>
        <p:sp>
          <p:nvSpPr>
            <p:cNvPr id="19" name="Rectangle 18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c)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0" name="Rectangle 19"/>
            <p:cNvSpPr/>
            <p:nvPr/>
          </p:nvSpPr>
          <p:spPr>
            <a:xfrm>
              <a:off x="914400" y="3091765"/>
              <a:ext cx="167894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(10+2)</a:t>
              </a:r>
              <a:r>
                <a:rPr lang="en-US" sz="3600" b="1" baseline="3000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2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1" name="Rectangle 20"/>
            <p:cNvSpPr/>
            <p:nvPr/>
          </p:nvSpPr>
          <p:spPr>
            <a:xfrm>
              <a:off x="1058398" y="3643530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(3+1)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22" name="Straight Connector 21"/>
            <p:cNvCxnSpPr/>
            <p:nvPr/>
          </p:nvCxnSpPr>
          <p:spPr>
            <a:xfrm>
              <a:off x="914400" y="3717776"/>
              <a:ext cx="1583397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3" name="Group 22"/>
          <p:cNvGrpSpPr/>
          <p:nvPr/>
        </p:nvGrpSpPr>
        <p:grpSpPr>
          <a:xfrm>
            <a:off x="1804525" y="3293965"/>
            <a:ext cx="3761740" cy="1247724"/>
            <a:chOff x="152400" y="3091765"/>
            <a:chExt cx="3566256" cy="1247724"/>
          </a:xfrm>
        </p:grpSpPr>
        <p:sp>
          <p:nvSpPr>
            <p:cNvPr id="25" name="Rectangle 24"/>
            <p:cNvSpPr/>
            <p:nvPr/>
          </p:nvSpPr>
          <p:spPr>
            <a:xfrm>
              <a:off x="152400" y="3429000"/>
              <a:ext cx="34290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d</a:t>
              </a:r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)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8" name="Rectangle 27"/>
            <p:cNvSpPr/>
            <p:nvPr/>
          </p:nvSpPr>
          <p:spPr>
            <a:xfrm>
              <a:off x="914400" y="3091765"/>
              <a:ext cx="2804256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(10+2)</a:t>
              </a:r>
              <a:r>
                <a:rPr lang="en-US" sz="3600" b="1" baseline="30000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2</a:t>
              </a:r>
              <a:r>
                <a:rPr lang="en-US" sz="3600" b="1" dirty="0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-24</a:t>
              </a:r>
              <a:endParaRPr lang="en-US" sz="3600" dirty="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sp>
          <p:nvSpPr>
            <p:cNvPr id="29" name="Rectangle 28"/>
            <p:cNvSpPr/>
            <p:nvPr/>
          </p:nvSpPr>
          <p:spPr>
            <a:xfrm>
              <a:off x="1399800" y="3693158"/>
              <a:ext cx="1295400" cy="64633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just"/>
              <a:r>
                <a:rPr lang="en-US" sz="3600" b="1">
                  <a:solidFill>
                    <a:srgbClr val="0000FF"/>
                  </a:solidFill>
                  <a:latin typeface="Times New Roman" pitchFamily="18" charset="0"/>
                  <a:cs typeface="Times New Roman" pitchFamily="18" charset="0"/>
                </a:rPr>
                <a:t>(3+1)</a:t>
              </a:r>
              <a:endParaRPr lang="en-US" sz="3600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endParaRPr>
            </a:p>
          </p:txBody>
        </p:sp>
        <p:cxnSp>
          <p:nvCxnSpPr>
            <p:cNvPr id="30" name="Straight Connector 29"/>
            <p:cNvCxnSpPr/>
            <p:nvPr/>
          </p:nvCxnSpPr>
          <p:spPr>
            <a:xfrm>
              <a:off x="914400" y="3717776"/>
              <a:ext cx="2074630" cy="0"/>
            </a:xfrm>
            <a:prstGeom prst="line">
              <a:avLst/>
            </a:prstGeom>
            <a:ln w="28575">
              <a:solidFill>
                <a:srgbClr val="0000FF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4" name="Rectangle 3"/>
          <p:cNvSpPr/>
          <p:nvPr/>
        </p:nvSpPr>
        <p:spPr>
          <a:xfrm>
            <a:off x="1621278" y="5156657"/>
            <a:ext cx="8724900" cy="10668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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Chỉ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dùng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dấu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ngoặc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đơn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để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nhóm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các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phép</a:t>
            </a:r>
            <a:r>
              <a:rPr lang="en-US" sz="3200" dirty="0">
                <a:solidFill>
                  <a:srgbClr val="FF0000"/>
                </a:solidFill>
                <a:sym typeface="Wingdings" panose="05000000000000000000" pitchFamily="2" charset="2"/>
              </a:rPr>
              <a:t> </a:t>
            </a:r>
            <a:r>
              <a:rPr lang="en-US" sz="3200" dirty="0" err="1">
                <a:solidFill>
                  <a:srgbClr val="FF0000"/>
                </a:solidFill>
                <a:sym typeface="Wingdings" panose="05000000000000000000" pitchFamily="2" charset="2"/>
              </a:rPr>
              <a:t>toán</a:t>
            </a:r>
            <a:endParaRPr lang="en-US" sz="3200" dirty="0">
              <a:solidFill>
                <a:srgbClr val="FF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526114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2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1000"/>
                            </p:stCondLst>
                            <p:childTnLst>
                              <p:par>
                                <p:cTn id="2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20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20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5" dur="2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20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1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" grpId="0"/>
      <p:bldP spid="10" grpId="0" animBg="1"/>
      <p:bldP spid="26" grpId="0" animBg="1"/>
      <p:bldP spid="27" grpId="0"/>
      <p:bldP spid="4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1828800" y="457201"/>
            <a:ext cx="868680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Khởi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Free Pascal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gõ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tính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của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1a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1600200" y="1752600"/>
            <a:ext cx="8915402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400" dirty="0"/>
              <a:t>begin</a:t>
            </a:r>
            <a:endParaRPr lang="en-US" sz="2400" dirty="0"/>
          </a:p>
          <a:p>
            <a:r>
              <a:rPr lang="en-US" sz="2400" dirty="0"/>
              <a:t>        </a:t>
            </a:r>
            <a:r>
              <a:rPr lang="en-US" sz="2400" dirty="0" err="1"/>
              <a:t>clrscr</a:t>
            </a:r>
            <a:r>
              <a:rPr lang="en-US" sz="2400" dirty="0"/>
              <a:t>;</a:t>
            </a:r>
          </a:p>
          <a:p>
            <a:r>
              <a:rPr lang="en-US" sz="2400" dirty="0"/>
              <a:t>        </a:t>
            </a:r>
            <a:r>
              <a:rPr lang="en-US" sz="2400" dirty="0" err="1"/>
              <a:t>writeln</a:t>
            </a:r>
            <a:r>
              <a:rPr lang="en-US" sz="2400" dirty="0"/>
              <a:t>('15*4-30+12 = ',15*4-30+12);</a:t>
            </a:r>
          </a:p>
          <a:p>
            <a:r>
              <a:rPr lang="en-US" sz="2400" dirty="0"/>
              <a:t>        </a:t>
            </a:r>
            <a:r>
              <a:rPr lang="en-US" sz="2400" dirty="0" err="1"/>
              <a:t>writeln</a:t>
            </a:r>
            <a:r>
              <a:rPr lang="en-US" sz="2400" dirty="0"/>
              <a:t>('(10+5)/(3+1)-18/(5+1) = ',(10+5)/(3+1)-18/(5+1));</a:t>
            </a:r>
          </a:p>
          <a:p>
            <a:r>
              <a:rPr lang="en-US" sz="2400" dirty="0"/>
              <a:t>        </a:t>
            </a:r>
            <a:r>
              <a:rPr lang="en-US" sz="2400" dirty="0" err="1"/>
              <a:t>writeln</a:t>
            </a:r>
            <a:r>
              <a:rPr lang="en-US" sz="2400" dirty="0"/>
              <a:t>('(10+2)*(10+2)/(3+1) = ',(10+2)*(10+2)/(3+1));</a:t>
            </a:r>
          </a:p>
          <a:p>
            <a:r>
              <a:rPr lang="en-US" sz="2400" dirty="0"/>
              <a:t>        write('((10+2)*(10+2)-24)/(3+1) = ',((10+2)*(10+2)-24)/(3+1));</a:t>
            </a:r>
          </a:p>
          <a:p>
            <a:r>
              <a:rPr lang="en-US" sz="2400" dirty="0"/>
              <a:t>        </a:t>
            </a:r>
            <a:r>
              <a:rPr lang="en-US" sz="2400" dirty="0" err="1"/>
              <a:t>readln</a:t>
            </a:r>
            <a:endParaRPr lang="en-US" sz="2400" dirty="0"/>
          </a:p>
          <a:p>
            <a:r>
              <a:rPr lang="en-US" sz="2400" dirty="0"/>
              <a:t>end.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42521861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21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2" dur="2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2"/>
          <a:srcRect l="-686" t="-2591" r="37608" b="49056"/>
          <a:stretch/>
        </p:blipFill>
        <p:spPr>
          <a:xfrm>
            <a:off x="1524001" y="1524000"/>
            <a:ext cx="8859353" cy="4724400"/>
          </a:xfrm>
          <a:prstGeom prst="rect">
            <a:avLst/>
          </a:prstGeom>
        </p:spPr>
      </p:pic>
      <p:sp>
        <p:nvSpPr>
          <p:cNvPr id="3" name="TextBox 2"/>
          <p:cNvSpPr txBox="1"/>
          <p:nvPr/>
        </p:nvSpPr>
        <p:spPr>
          <a:xfrm>
            <a:off x="1752600" y="228601"/>
            <a:ext cx="58674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Lưu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chương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với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tên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CT2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7979974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515005" y="381001"/>
            <a:ext cx="5161991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Chạy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chương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trình</a:t>
            </a:r>
            <a:endParaRPr lang="en-US" sz="4800" dirty="0">
              <a:solidFill>
                <a:srgbClr val="FF000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1981200"/>
            <a:ext cx="9144000" cy="2971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001799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after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874671" y="1"/>
            <a:ext cx="2767104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>
                <a:solidFill>
                  <a:srgbClr val="FF0000"/>
                </a:solidFill>
              </a:rPr>
              <a:t>GHI NHỚ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2362200" y="1219201"/>
            <a:ext cx="784860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write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hoặc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writeln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in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màn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endParaRPr lang="en-US" sz="3600" dirty="0">
              <a:solidFill>
                <a:schemeClr val="accent2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438400" y="2743201"/>
            <a:ext cx="7848600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Write (‘&lt;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nội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dung&gt;’,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);</a:t>
            </a:r>
          </a:p>
          <a:p>
            <a:pPr algn="just"/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Writeln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(‘&lt;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nội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dung&gt;’,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);</a:t>
            </a:r>
            <a:endParaRPr lang="en-US" sz="3600" dirty="0">
              <a:solidFill>
                <a:schemeClr val="accent2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2427514" y="4572000"/>
            <a:ext cx="78486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Ví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dụ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: </a:t>
            </a:r>
          </a:p>
          <a:p>
            <a:pPr algn="just"/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Write (‘(10+5)*2 =’,(10+5)*2);</a:t>
            </a:r>
          </a:p>
          <a:p>
            <a:pPr algn="just"/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Writeln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(‘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dien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tich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hinh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chu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nhat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>
                <a:solidFill>
                  <a:schemeClr val="accent2"/>
                </a:solidFill>
                <a:latin typeface="Times New Roman" pitchFamily="18" charset="0"/>
                <a:cs typeface="Times New Roman" pitchFamily="18" charset="0"/>
              </a:rPr>
              <a:t>= ’,S);</a:t>
            </a:r>
            <a:endParaRPr lang="en-US" sz="3600" dirty="0">
              <a:solidFill>
                <a:schemeClr val="accent2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79829146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826178" y="851702"/>
            <a:ext cx="1471878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err="1">
                <a:solidFill>
                  <a:srgbClr val="FF0000"/>
                </a:solidFill>
              </a:rPr>
              <a:t>Bài</a:t>
            </a:r>
            <a:r>
              <a:rPr lang="en-US" sz="4800" b="1">
                <a:solidFill>
                  <a:srgbClr val="FF0000"/>
                </a:solidFill>
              </a:rPr>
              <a:t> 2</a:t>
            </a:r>
            <a:endParaRPr lang="en-US" sz="480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981201" y="2819400"/>
            <a:ext cx="8158323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phép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chia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lấy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phép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chia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lấy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phần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dư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tạm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ngừng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(SGK/26-27)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552637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522282" y="1"/>
            <a:ext cx="1471878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Bài</a:t>
            </a:r>
            <a:r>
              <a:rPr lang="en-US" sz="4800" b="1" dirty="0">
                <a:solidFill>
                  <a:srgbClr val="FF0000"/>
                </a:solidFill>
              </a:rPr>
              <a:t> 2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600200" y="990601"/>
            <a:ext cx="883920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Mở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tệp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mới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gõ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600" b="1">
                <a:latin typeface="Times New Roman" pitchFamily="18" charset="0"/>
                <a:cs typeface="Times New Roman" pitchFamily="18" charset="0"/>
              </a:rPr>
              <a:t>:</a:t>
            </a:r>
            <a:endParaRPr lang="en-US" sz="360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1998980"/>
            <a:ext cx="9067800" cy="40208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5493351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/>
          <a:srcRect r="44825" b="37480"/>
          <a:stretch/>
        </p:blipFill>
        <p:spPr>
          <a:xfrm>
            <a:off x="1593194" y="533401"/>
            <a:ext cx="9074807" cy="607267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118220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308492" y="818715"/>
            <a:ext cx="2229265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Kết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quả</a:t>
            </a:r>
            <a:endParaRPr lang="en-US" sz="4800" dirty="0">
              <a:solidFill>
                <a:srgbClr val="FF0000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717040" y="2590800"/>
            <a:ext cx="8915400" cy="34899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69223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1615440" y="685801"/>
            <a:ext cx="883920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   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Thêm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delay(5000)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mỗi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writeln</a:t>
            </a:r>
            <a:endParaRPr lang="en-US" sz="30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15440" y="2057400"/>
            <a:ext cx="9052560" cy="423320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193506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1671735" y="304800"/>
            <a:ext cx="8839200" cy="5539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    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Thêm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câu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readln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vào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từ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000" b="1" dirty="0" err="1">
                <a:latin typeface="Times New Roman" pitchFamily="18" charset="0"/>
                <a:cs typeface="Times New Roman" pitchFamily="18" charset="0"/>
              </a:rPr>
              <a:t>khóa</a:t>
            </a:r>
            <a:r>
              <a:rPr lang="en-US" sz="3000" b="1" dirty="0">
                <a:latin typeface="Times New Roman" pitchFamily="18" charset="0"/>
                <a:cs typeface="Times New Roman" pitchFamily="18" charset="0"/>
              </a:rPr>
              <a:t> end. </a:t>
            </a:r>
            <a:endParaRPr lang="en-US" sz="3000" dirty="0"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6400" y="1239798"/>
            <a:ext cx="8839200" cy="45275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184437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500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948090" y="457201"/>
            <a:ext cx="2295821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Ghi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nhớ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810139" y="1828800"/>
            <a:ext cx="8839200" cy="34163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Các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lệnh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tạm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ngừng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trình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algn="just"/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6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Delay(x)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tạm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ngừng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trình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vòng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x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phần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nghìn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giây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sau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động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tiếp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tục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chạy</a:t>
            </a:r>
            <a:endParaRPr lang="en-US" sz="3600" b="1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6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Readln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tạm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ngừng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chương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cho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đến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600" b="1" dirty="0" err="1">
                <a:latin typeface="Times New Roman" pitchFamily="18" charset="0"/>
                <a:cs typeface="Times New Roman" pitchFamily="18" charset="0"/>
              </a:rPr>
              <a:t>nhấn</a:t>
            </a:r>
            <a:r>
              <a:rPr lang="en-US" sz="3600" b="1" dirty="0">
                <a:latin typeface="Times New Roman" pitchFamily="18" charset="0"/>
                <a:cs typeface="Times New Roman" pitchFamily="18" charset="0"/>
              </a:rPr>
              <a:t> Enter</a:t>
            </a:r>
            <a:endParaRPr lang="en-US" sz="36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1162736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268921" y="76201"/>
            <a:ext cx="3871574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err="1">
                <a:solidFill>
                  <a:srgbClr val="FF0000"/>
                </a:solidFill>
              </a:rPr>
              <a:t>Bài</a:t>
            </a:r>
            <a:r>
              <a:rPr lang="en-US" sz="4800" b="1">
                <a:solidFill>
                  <a:srgbClr val="FF0000"/>
                </a:solidFill>
              </a:rPr>
              <a:t> 3 (SGK/27)</a:t>
            </a:r>
            <a:endParaRPr lang="en-US" sz="480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559560" y="838201"/>
            <a:ext cx="8956040" cy="113877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thêm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về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ghi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dữ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màn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: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000" y="4419600"/>
            <a:ext cx="9108440" cy="2438400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59560" y="933986"/>
            <a:ext cx="9108440" cy="2876015"/>
          </a:xfrm>
          <a:prstGeom prst="rect">
            <a:avLst/>
          </a:prstGeom>
        </p:spPr>
      </p:pic>
      <p:sp>
        <p:nvSpPr>
          <p:cNvPr id="5" name="Down Arrow 4"/>
          <p:cNvSpPr/>
          <p:nvPr/>
        </p:nvSpPr>
        <p:spPr>
          <a:xfrm>
            <a:off x="5722776" y="3810000"/>
            <a:ext cx="297024" cy="609600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1054389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387159" y="76201"/>
            <a:ext cx="3635098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4800" b="1" err="1">
                <a:solidFill>
                  <a:srgbClr val="FF0000"/>
                </a:solidFill>
              </a:rPr>
              <a:t>Kết</a:t>
            </a:r>
            <a:r>
              <a:rPr lang="en-US" sz="4800" b="1">
                <a:solidFill>
                  <a:srgbClr val="FF0000"/>
                </a:solidFill>
              </a:rPr>
              <a:t> </a:t>
            </a:r>
            <a:r>
              <a:rPr lang="en-US" sz="4800" b="1" err="1">
                <a:solidFill>
                  <a:srgbClr val="FF0000"/>
                </a:solidFill>
              </a:rPr>
              <a:t>quả</a:t>
            </a:r>
            <a:r>
              <a:rPr lang="en-US" sz="4800" b="1">
                <a:solidFill>
                  <a:srgbClr val="FF0000"/>
                </a:solidFill>
              </a:rPr>
              <a:t> </a:t>
            </a:r>
            <a:r>
              <a:rPr lang="en-US" sz="4800" b="1" err="1">
                <a:solidFill>
                  <a:srgbClr val="FF0000"/>
                </a:solidFill>
              </a:rPr>
              <a:t>Bài</a:t>
            </a:r>
            <a:r>
              <a:rPr lang="en-US" sz="4800" b="1">
                <a:solidFill>
                  <a:srgbClr val="FF0000"/>
                </a:solidFill>
              </a:rPr>
              <a:t> 3</a:t>
            </a:r>
            <a:endParaRPr lang="en-US" sz="480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559560" y="838201"/>
            <a:ext cx="8956040" cy="6155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sửa</a:t>
            </a:r>
            <a:endParaRPr lang="en-US" sz="340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76400" y="1453754"/>
            <a:ext cx="8869194" cy="205144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663188" y="4267200"/>
            <a:ext cx="8882406" cy="2453268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1524000" y="3505201"/>
            <a:ext cx="8956040" cy="61555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trước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khi</a:t>
            </a:r>
            <a:r>
              <a:rPr lang="en-US" sz="3400" b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solidFill>
                  <a:srgbClr val="0000FF"/>
                </a:solidFill>
                <a:latin typeface="Times New Roman" pitchFamily="18" charset="0"/>
                <a:cs typeface="Times New Roman" pitchFamily="18" charset="0"/>
              </a:rPr>
              <a:t>sửa</a:t>
            </a:r>
            <a:endParaRPr lang="en-US" sz="3400">
              <a:solidFill>
                <a:srgbClr val="0000FF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340649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1000"/>
                            </p:stCondLst>
                            <p:childTnLst>
                              <p:par>
                                <p:cTn id="11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1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2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2" fill="hold">
                            <p:stCondLst>
                              <p:cond delay="3000"/>
                            </p:stCondLst>
                            <p:childTnLst>
                              <p:par>
                                <p:cTn id="23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  <p:bldP spid="8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676400" y="49446"/>
            <a:ext cx="8839200" cy="830997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4800" b="1" dirty="0" err="1">
                <a:solidFill>
                  <a:srgbClr val="FF0000"/>
                </a:solidFill>
              </a:rPr>
              <a:t>Ghi</a:t>
            </a:r>
            <a:r>
              <a:rPr lang="en-US" sz="4800" b="1" dirty="0">
                <a:solidFill>
                  <a:srgbClr val="FF0000"/>
                </a:solidFill>
              </a:rPr>
              <a:t> </a:t>
            </a:r>
            <a:r>
              <a:rPr lang="en-US" sz="4800" b="1" dirty="0" err="1">
                <a:solidFill>
                  <a:srgbClr val="FF0000"/>
                </a:solidFill>
              </a:rPr>
              <a:t>nhớ</a:t>
            </a:r>
            <a:endParaRPr lang="en-US" sz="4800" dirty="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676400" y="1219201"/>
            <a:ext cx="8839200" cy="532453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Writeln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(&lt;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&gt;: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n:m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)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điều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khiển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in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trên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màn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.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Trong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đó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:</a:t>
            </a:r>
          </a:p>
          <a:p>
            <a:pPr algn="just"/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Giá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trị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: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hay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biểu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thức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thực</a:t>
            </a:r>
            <a:endParaRPr lang="en-US" sz="3400" b="1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- n: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quy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độ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rộng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in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endParaRPr lang="en-US" sz="3400" b="1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- m: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là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tự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nhiên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quy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định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chữ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thập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phân</a:t>
            </a:r>
            <a:endParaRPr lang="en-US" sz="3400" b="1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*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Lưu</a:t>
            </a:r>
            <a:r>
              <a:rPr lang="en-US" sz="3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ý: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kết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quả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in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ra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màn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được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căn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thẳng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lề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trái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endParaRPr lang="en-US" sz="3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52418762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4950420" y="685800"/>
            <a:ext cx="3660180" cy="101566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6000" b="1" err="1">
                <a:solidFill>
                  <a:srgbClr val="FF0000"/>
                </a:solidFill>
              </a:rPr>
              <a:t>Dặn</a:t>
            </a:r>
            <a:r>
              <a:rPr lang="en-US" sz="6000" b="1">
                <a:solidFill>
                  <a:srgbClr val="FF0000"/>
                </a:solidFill>
              </a:rPr>
              <a:t> </a:t>
            </a:r>
            <a:r>
              <a:rPr lang="en-US" sz="6000" b="1" err="1">
                <a:solidFill>
                  <a:srgbClr val="FF0000"/>
                </a:solidFill>
              </a:rPr>
              <a:t>dò</a:t>
            </a:r>
            <a:endParaRPr lang="en-US" sz="6000">
              <a:solidFill>
                <a:srgbClr val="FF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1524000" y="2667000"/>
            <a:ext cx="8839200" cy="32316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Tx/>
              <a:buChar char="-"/>
            </a:pP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Ôn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lại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dùng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write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writeln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hiển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thị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lên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màn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hình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457200" indent="-457200" algn="just">
              <a:buFontTx/>
              <a:buChar char="-"/>
            </a:pP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sử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dụng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lệnh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delay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,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readln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để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dừng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marL="457200" indent="-457200" algn="just">
              <a:buFontTx/>
              <a:buChar char="-"/>
            </a:pP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Tập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cách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trình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bày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dữ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liệu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số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thực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marL="457200" indent="-457200" algn="just">
              <a:buFontTx/>
              <a:buChar char="-"/>
            </a:pP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Đọc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latin typeface="Times New Roman" pitchFamily="18" charset="0"/>
                <a:cs typeface="Times New Roman" pitchFamily="18" charset="0"/>
              </a:rPr>
              <a:t>và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Tìm</a:t>
            </a:r>
            <a:r>
              <a:rPr lang="en-US" sz="3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hiểu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34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bài</a:t>
            </a:r>
            <a:r>
              <a:rPr lang="en-US" sz="34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4</a:t>
            </a:r>
            <a:r>
              <a:rPr lang="en-US" sz="3400" b="1" dirty="0">
                <a:latin typeface="Times New Roman" pitchFamily="18" charset="0"/>
                <a:cs typeface="Times New Roman" pitchFamily="18" charset="0"/>
              </a:rPr>
              <a:t> – SGK/28.</a:t>
            </a:r>
            <a:endParaRPr lang="en-US" sz="34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24095433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.3|22.7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2.4|9|1.8|2.1|1.7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.7|11.9|2.9|7.9|1.2|2|1.2"/>
</p:tagLst>
</file>

<file path=ppt/tags/tag4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4|12.6"/>
</p:tagLst>
</file>

<file path=ppt/tags/tag5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.2|13.2"/>
</p:tagLst>
</file>

<file path=ppt/tags/tag6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6|14.1|10.1"/>
</p:tagLst>
</file>

<file path=ppt/theme/theme1.xml><?xml version="1.0" encoding="utf-8"?>
<a:theme xmlns:a="http://schemas.openxmlformats.org/drawingml/2006/main" name="Basis">
  <a:themeElements>
    <a:clrScheme name="Basis">
      <a:dk1>
        <a:srgbClr val="000000"/>
      </a:dk1>
      <a:lt1>
        <a:srgbClr val="FFFFFF"/>
      </a:lt1>
      <a:dk2>
        <a:srgbClr val="565349"/>
      </a:dk2>
      <a:lt2>
        <a:srgbClr val="DDDDDD"/>
      </a:lt2>
      <a:accent1>
        <a:srgbClr val="A6B727"/>
      </a:accent1>
      <a:accent2>
        <a:srgbClr val="DF5327"/>
      </a:accent2>
      <a:accent3>
        <a:srgbClr val="FE9E00"/>
      </a:accent3>
      <a:accent4>
        <a:srgbClr val="418AB3"/>
      </a:accent4>
      <a:accent5>
        <a:srgbClr val="D7D447"/>
      </a:accent5>
      <a:accent6>
        <a:srgbClr val="818183"/>
      </a:accent6>
      <a:hlink>
        <a:srgbClr val="F59E00"/>
      </a:hlink>
      <a:folHlink>
        <a:srgbClr val="B2B2B2"/>
      </a:folHlink>
    </a:clrScheme>
    <a:fontScheme name="Basis">
      <a:maj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orbel" panose="020B0503020204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Basis">
      <a:fillStyleLst>
        <a:solidFill>
          <a:schemeClr val="phClr"/>
        </a:solidFill>
        <a:solidFill>
          <a:schemeClr val="phClr">
            <a:tint val="55000"/>
            <a:satMod val="130000"/>
          </a:schemeClr>
        </a:solidFill>
        <a:gradFill rotWithShape="1">
          <a:gsLst>
            <a:gs pos="0">
              <a:schemeClr val="phClr"/>
            </a:gs>
            <a:gs pos="90000">
              <a:schemeClr val="phClr">
                <a:shade val="100000"/>
                <a:satMod val="105000"/>
              </a:schemeClr>
            </a:gs>
            <a:gs pos="100000">
              <a:schemeClr val="phClr">
                <a:shade val="80000"/>
                <a:satMod val="12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53975" cap="flat" cmpd="dbl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  <a:scene3d>
            <a:camera prst="orthographicFront">
              <a:rot lat="0" lon="0" rev="0"/>
            </a:camera>
            <a:lightRig rig="brightRoom" dir="t"/>
          </a:scene3d>
          <a:sp3d extrusionH="12700" contourW="25400" prstMaterial="flat">
            <a:bevelT w="63500" h="152400" prst="angle"/>
            <a:contourClr>
              <a:schemeClr val="phClr">
                <a:shade val="27000"/>
                <a:satMod val="12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95000"/>
            <a:satMod val="140000"/>
          </a:schemeClr>
        </a:solidFill>
        <a:solidFill>
          <a:schemeClr val="phClr">
            <a:tint val="90000"/>
            <a:shade val="85000"/>
            <a:satMod val="160000"/>
            <a:lumMod val="110000"/>
          </a:schemeClr>
        </a:soli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Basis" id="{5665723A-49BA-4B57-8411-A56F8F207965}" vid="{90E45F77-AEFC-46EF-A7C1-5B338C297B02}"/>
    </a:ext>
  </a:extLst>
</a:theme>
</file>

<file path=ppt/theme/theme2.xml><?xml version="1.0" encoding="utf-8"?>
<a:theme xmlns:a="http://schemas.openxmlformats.org/drawingml/2006/main" name="Wisp">
  <a:themeElements>
    <a:clrScheme name="Wisp">
      <a:dk1>
        <a:sysClr val="windowText" lastClr="000000"/>
      </a:dk1>
      <a:lt1>
        <a:sysClr val="window" lastClr="FFFFFF"/>
      </a:lt1>
      <a:dk2>
        <a:srgbClr val="766F54"/>
      </a:dk2>
      <a:lt2>
        <a:srgbClr val="E3EACF"/>
      </a:lt2>
      <a:accent1>
        <a:srgbClr val="A53010"/>
      </a:accent1>
      <a:accent2>
        <a:srgbClr val="DE7E18"/>
      </a:accent2>
      <a:accent3>
        <a:srgbClr val="9F8351"/>
      </a:accent3>
      <a:accent4>
        <a:srgbClr val="728653"/>
      </a:accent4>
      <a:accent5>
        <a:srgbClr val="92AA4C"/>
      </a:accent5>
      <a:accent6>
        <a:srgbClr val="6AAC91"/>
      </a:accent6>
      <a:hlink>
        <a:srgbClr val="FB4A18"/>
      </a:hlink>
      <a:folHlink>
        <a:srgbClr val="FB9318"/>
      </a:folHlink>
    </a:clrScheme>
    <a:fontScheme name="Wisp">
      <a:maj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Wisp">
      <a:fillStyleLst>
        <a:solidFill>
          <a:schemeClr val="phClr"/>
        </a:solidFill>
        <a:solidFill>
          <a:schemeClr val="phClr">
            <a:tint val="70000"/>
            <a:lumMod val="104000"/>
          </a:schemeClr>
        </a:solidFill>
        <a:gradFill rotWithShape="1">
          <a:gsLst>
            <a:gs pos="0">
              <a:schemeClr val="phClr">
                <a:tint val="96000"/>
                <a:lumMod val="104000"/>
              </a:schemeClr>
            </a:gs>
            <a:gs pos="100000">
              <a:schemeClr val="phClr">
                <a:shade val="98000"/>
                <a:lumMod val="9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>
              <a:shade val="90000"/>
            </a:schemeClr>
          </a:solidFill>
          <a:prstDash val="solid"/>
        </a:ln>
        <a:ln w="15875" cap="rnd" cmpd="sng" algn="ctr">
          <a:solidFill>
            <a:schemeClr val="phClr"/>
          </a:solidFill>
          <a:prstDash val="solid"/>
        </a:ln>
        <a:ln w="2222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2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60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satMod val="92000"/>
                <a:lumMod val="120000"/>
              </a:schemeClr>
            </a:gs>
            <a:gs pos="100000">
              <a:schemeClr val="phClr">
                <a:shade val="98000"/>
                <a:satMod val="120000"/>
                <a:lumMod val="98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Wisp" id="{7CB32D59-10C0-40DD-B7BD-2E94284A981C}" vid="{24B1A44C-C006-48B2-A4D7-E5549B3D8CD4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1202</TotalTime>
  <Words>673</Words>
  <Application>Microsoft Office PowerPoint</Application>
  <PresentationFormat>Widescreen</PresentationFormat>
  <Paragraphs>110</Paragraphs>
  <Slides>22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22</vt:i4>
      </vt:variant>
    </vt:vector>
  </HeadingPairs>
  <TitlesOfParts>
    <vt:vector size="31" baseType="lpstr">
      <vt:lpstr>Arial</vt:lpstr>
      <vt:lpstr>Calibri</vt:lpstr>
      <vt:lpstr>Century Gothic</vt:lpstr>
      <vt:lpstr>Corbel</vt:lpstr>
      <vt:lpstr>Times New Roman</vt:lpstr>
      <vt:lpstr>Wingdings</vt:lpstr>
      <vt:lpstr>Wingdings 3</vt:lpstr>
      <vt:lpstr>Basis</vt:lpstr>
      <vt:lpstr>Wisp</vt:lpstr>
      <vt:lpstr>CHỦ ĐỀ: CHƯƠNG TRÌNH MÁY TÍNH VÀ DỮ LIỆU (TT) Phần 2: Viết chương trình để tính toán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HP</dc:creator>
  <cp:lastModifiedBy>Admin</cp:lastModifiedBy>
  <cp:revision>213</cp:revision>
  <dcterms:created xsi:type="dcterms:W3CDTF">2021-08-19T02:47:09Z</dcterms:created>
  <dcterms:modified xsi:type="dcterms:W3CDTF">2021-10-07T09:10:14Z</dcterms:modified>
</cp:coreProperties>
</file>